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61" r:id="rId3"/>
    <p:sldMasterId id="2147483662" r:id="rId4"/>
    <p:sldMasterId id="2147483664" r:id="rId5"/>
    <p:sldMasterId id="2147483666" r:id="rId6"/>
    <p:sldMasterId id="2147483765" r:id="rId7"/>
    <p:sldMasterId id="2147483767" r:id="rId8"/>
    <p:sldMasterId id="2147483769" r:id="rId9"/>
    <p:sldMasterId id="2147483771" r:id="rId10"/>
  </p:sldMasterIdLst>
  <p:notesMasterIdLst>
    <p:notesMasterId r:id="rId76"/>
  </p:notesMasterIdLst>
  <p:sldIdLst>
    <p:sldId id="521" r:id="rId11"/>
    <p:sldId id="522" r:id="rId12"/>
    <p:sldId id="523" r:id="rId13"/>
    <p:sldId id="495" r:id="rId14"/>
    <p:sldId id="498" r:id="rId15"/>
    <p:sldId id="499" r:id="rId16"/>
    <p:sldId id="502" r:id="rId17"/>
    <p:sldId id="501" r:id="rId18"/>
    <p:sldId id="503" r:id="rId19"/>
    <p:sldId id="504" r:id="rId20"/>
    <p:sldId id="505" r:id="rId21"/>
    <p:sldId id="506" r:id="rId22"/>
    <p:sldId id="507" r:id="rId23"/>
    <p:sldId id="508" r:id="rId24"/>
    <p:sldId id="509" r:id="rId25"/>
    <p:sldId id="510" r:id="rId26"/>
    <p:sldId id="518" r:id="rId27"/>
    <p:sldId id="511" r:id="rId28"/>
    <p:sldId id="524" r:id="rId29"/>
    <p:sldId id="473" r:id="rId30"/>
    <p:sldId id="519" r:id="rId31"/>
    <p:sldId id="474" r:id="rId32"/>
    <p:sldId id="475" r:id="rId33"/>
    <p:sldId id="476" r:id="rId34"/>
    <p:sldId id="477" r:id="rId35"/>
    <p:sldId id="478" r:id="rId36"/>
    <p:sldId id="479" r:id="rId37"/>
    <p:sldId id="480" r:id="rId38"/>
    <p:sldId id="481" r:id="rId39"/>
    <p:sldId id="482" r:id="rId40"/>
    <p:sldId id="483" r:id="rId41"/>
    <p:sldId id="484" r:id="rId42"/>
    <p:sldId id="485" r:id="rId43"/>
    <p:sldId id="486" r:id="rId44"/>
    <p:sldId id="487" r:id="rId45"/>
    <p:sldId id="488" r:id="rId46"/>
    <p:sldId id="464" r:id="rId47"/>
    <p:sldId id="465" r:id="rId48"/>
    <p:sldId id="466" r:id="rId49"/>
    <p:sldId id="467" r:id="rId50"/>
    <p:sldId id="468" r:id="rId51"/>
    <p:sldId id="469" r:id="rId52"/>
    <p:sldId id="470" r:id="rId53"/>
    <p:sldId id="472" r:id="rId54"/>
    <p:sldId id="471" r:id="rId55"/>
    <p:sldId id="525" r:id="rId56"/>
    <p:sldId id="489" r:id="rId57"/>
    <p:sldId id="491" r:id="rId58"/>
    <p:sldId id="492" r:id="rId59"/>
    <p:sldId id="493" r:id="rId60"/>
    <p:sldId id="494" r:id="rId61"/>
    <p:sldId id="439" r:id="rId62"/>
    <p:sldId id="520" r:id="rId63"/>
    <p:sldId id="440" r:id="rId64"/>
    <p:sldId id="514" r:id="rId65"/>
    <p:sldId id="515" r:id="rId66"/>
    <p:sldId id="516" r:id="rId67"/>
    <p:sldId id="517" r:id="rId68"/>
    <p:sldId id="441" r:id="rId69"/>
    <p:sldId id="442" r:id="rId70"/>
    <p:sldId id="443" r:id="rId71"/>
    <p:sldId id="444" r:id="rId72"/>
    <p:sldId id="512" r:id="rId73"/>
    <p:sldId id="513" r:id="rId74"/>
    <p:sldId id="404" r:id="rId75"/>
  </p:sldIdLst>
  <p:sldSz cx="9144000" cy="6858000" type="screen4x3"/>
  <p:notesSz cx="6858000" cy="9144000"/>
  <p:custDataLst>
    <p:tags r:id="rId77"/>
  </p:custDataLst>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64">
          <p15:clr>
            <a:srgbClr val="A4A3A4"/>
          </p15:clr>
        </p15:guide>
        <p15:guide id="3" orient="horz" pos="482">
          <p15:clr>
            <a:srgbClr val="A4A3A4"/>
          </p15:clr>
        </p15:guide>
        <p15:guide id="4" orient="horz" pos="2387">
          <p15:clr>
            <a:srgbClr val="A4A3A4"/>
          </p15:clr>
        </p15:guide>
        <p15:guide id="5" orient="horz" pos="4282">
          <p15:clr>
            <a:srgbClr val="A4A3A4"/>
          </p15:clr>
        </p15:guide>
        <p15:guide id="6" orient="horz" pos="4138">
          <p15:clr>
            <a:srgbClr val="A4A3A4"/>
          </p15:clr>
        </p15:guide>
        <p15:guide id="7" pos="3294">
          <p15:clr>
            <a:srgbClr val="A4A3A4"/>
          </p15:clr>
        </p15:guide>
        <p15:guide id="8" pos="2878">
          <p15:clr>
            <a:srgbClr val="A4A3A4"/>
          </p15:clr>
        </p15:guide>
        <p15:guide id="9" pos="5152">
          <p15:clr>
            <a:srgbClr val="A4A3A4"/>
          </p15:clr>
        </p15:guide>
        <p15:guide id="10" pos="5676">
          <p15:clr>
            <a:srgbClr val="A4A3A4"/>
          </p15:clr>
        </p15:guide>
        <p15:guide id="11" pos="1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E109"/>
    <a:srgbClr val="6C4800"/>
    <a:srgbClr val="009644"/>
    <a:srgbClr val="A60EB2"/>
    <a:srgbClr val="B7FFDB"/>
    <a:srgbClr val="93FFC4"/>
    <a:srgbClr val="CC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59" autoAdjust="0"/>
    <p:restoredTop sz="99563" autoAdjust="0"/>
  </p:normalViewPr>
  <p:slideViewPr>
    <p:cSldViewPr snapToGrid="0">
      <p:cViewPr varScale="1">
        <p:scale>
          <a:sx n="81" d="100"/>
          <a:sy n="81" d="100"/>
        </p:scale>
        <p:origin x="390" y="78"/>
      </p:cViewPr>
      <p:guideLst>
        <p:guide orient="horz" pos="2160"/>
        <p:guide orient="horz" pos="164"/>
        <p:guide orient="horz" pos="482"/>
        <p:guide orient="horz" pos="2387"/>
        <p:guide orient="horz" pos="4282"/>
        <p:guide orient="horz" pos="4138"/>
        <p:guide pos="3294"/>
        <p:guide pos="2878"/>
        <p:guide pos="5152"/>
        <p:guide pos="5676"/>
        <p:guide pos="10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2472" y="-8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pitchFamily="34" charset="0"/>
              </a:defRPr>
            </a:lvl1pPr>
          </a:lstStyle>
          <a:p>
            <a:pPr>
              <a:defRPr/>
            </a:pPr>
            <a:fld id="{1A4A2B31-99A2-4790-A96F-007DED47CAC6}" type="datetimeFigureOut">
              <a:rPr lang="es-CO"/>
              <a:pPr>
                <a:defRPr/>
              </a:pPr>
              <a:t>06/05/2015</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pitchFamily="34" charset="0"/>
              </a:defRPr>
            </a:lvl1pPr>
          </a:lstStyle>
          <a:p>
            <a:pPr>
              <a:defRPr/>
            </a:pPr>
            <a:fld id="{40E8E27F-933D-4D2B-82C4-AB79DEFBF892}" type="slidenum">
              <a:rPr lang="es-CO"/>
              <a:pPr>
                <a:defRPr/>
              </a:pPr>
              <a:t>‹Nº›</a:t>
            </a:fld>
            <a:endParaRPr lang="es-CO"/>
          </a:p>
        </p:txBody>
      </p:sp>
    </p:spTree>
    <p:extLst>
      <p:ext uri="{BB962C8B-B14F-4D97-AF65-F5344CB8AC3E}">
        <p14:creationId xmlns:p14="http://schemas.microsoft.com/office/powerpoint/2010/main" val="16747062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093277A-FC28-4257-B3E3-85E4CA3EF0E6}" type="slidenum">
              <a:rPr lang="es-ES" altLang="es-VE" sz="1200">
                <a:solidFill>
                  <a:srgbClr val="000000"/>
                </a:solidFill>
                <a:latin typeface="Calibri" pitchFamily="34" charset="0"/>
                <a:cs typeface="Arial" charset="0"/>
              </a:rPr>
              <a:pPr algn="r"/>
              <a:t>1</a:t>
            </a:fld>
            <a:endParaRPr lang="es-ES" altLang="es-VE" sz="1200">
              <a:solidFill>
                <a:srgbClr val="000000"/>
              </a:solidFill>
              <a:latin typeface="Calibri" pitchFamily="34" charset="0"/>
              <a:cs typeface="Arial"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1"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VE" altLang="es-VE" smtClean="0"/>
          </a:p>
        </p:txBody>
      </p:sp>
    </p:spTree>
    <p:extLst>
      <p:ext uri="{BB962C8B-B14F-4D97-AF65-F5344CB8AC3E}">
        <p14:creationId xmlns:p14="http://schemas.microsoft.com/office/powerpoint/2010/main" val="24849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VE" altLang="es-VE" smtClean="0"/>
          </a:p>
        </p:txBody>
      </p:sp>
    </p:spTree>
    <p:extLst>
      <p:ext uri="{BB962C8B-B14F-4D97-AF65-F5344CB8AC3E}">
        <p14:creationId xmlns:p14="http://schemas.microsoft.com/office/powerpoint/2010/main" val="379492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TextEdit="1"/>
          </p:cNvSpPr>
          <p:nvPr>
            <p:ph type="sldImg"/>
          </p:nvPr>
        </p:nvSpPr>
        <p:spPr bwMode="auto">
          <a:noFill/>
          <a:ln>
            <a:solidFill>
              <a:srgbClr val="000000"/>
            </a:solidFill>
            <a:miter lim="800000"/>
            <a:headEnd/>
            <a:tailEnd/>
          </a:ln>
        </p:spPr>
      </p:sp>
      <p:sp>
        <p:nvSpPr>
          <p:cNvPr id="326659" name="Rectangle 3"/>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Tree>
    <p:extLst>
      <p:ext uri="{BB962C8B-B14F-4D97-AF65-F5344CB8AC3E}">
        <p14:creationId xmlns:p14="http://schemas.microsoft.com/office/powerpoint/2010/main" val="143220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Rot="1" noChangeAspect="1" noTextEdit="1"/>
          </p:cNvSpPr>
          <p:nvPr>
            <p:ph type="sldImg"/>
          </p:nvPr>
        </p:nvSpPr>
        <p:spPr bwMode="auto">
          <a:noFill/>
          <a:ln>
            <a:solidFill>
              <a:srgbClr val="000000"/>
            </a:solidFill>
            <a:miter lim="800000"/>
            <a:headEnd/>
            <a:tailEnd/>
          </a:ln>
        </p:spPr>
      </p:sp>
      <p:sp>
        <p:nvSpPr>
          <p:cNvPr id="446467" name="Rectangle 3"/>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Tree>
    <p:extLst>
      <p:ext uri="{BB962C8B-B14F-4D97-AF65-F5344CB8AC3E}">
        <p14:creationId xmlns:p14="http://schemas.microsoft.com/office/powerpoint/2010/main" val="424640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spect="1" noTextEdit="1"/>
          </p:cNvSpPr>
          <p:nvPr>
            <p:ph type="sldImg"/>
          </p:nvPr>
        </p:nvSpPr>
        <p:spPr bwMode="auto">
          <a:noFill/>
          <a:ln>
            <a:solidFill>
              <a:srgbClr val="000000"/>
            </a:solidFill>
            <a:miter lim="800000"/>
            <a:headEnd/>
            <a:tailEnd/>
          </a:ln>
        </p:spPr>
      </p:sp>
      <p:sp>
        <p:nvSpPr>
          <p:cNvPr id="329731" name="Rectangle 3"/>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Tree>
    <p:extLst>
      <p:ext uri="{BB962C8B-B14F-4D97-AF65-F5344CB8AC3E}">
        <p14:creationId xmlns:p14="http://schemas.microsoft.com/office/powerpoint/2010/main" val="335895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TextEdit="1"/>
          </p:cNvSpPr>
          <p:nvPr>
            <p:ph type="sldImg"/>
          </p:nvPr>
        </p:nvSpPr>
        <p:spPr bwMode="auto">
          <a:noFill/>
          <a:ln>
            <a:solidFill>
              <a:srgbClr val="000000"/>
            </a:solidFill>
            <a:miter lim="800000"/>
            <a:headEnd/>
            <a:tailEnd/>
          </a:ln>
        </p:spPr>
      </p:sp>
      <p:sp>
        <p:nvSpPr>
          <p:cNvPr id="331779" name="Rectangle 3"/>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Tree>
    <p:extLst>
      <p:ext uri="{BB962C8B-B14F-4D97-AF65-F5344CB8AC3E}">
        <p14:creationId xmlns:p14="http://schemas.microsoft.com/office/powerpoint/2010/main" val="52472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TextEdit="1"/>
          </p:cNvSpPr>
          <p:nvPr>
            <p:ph type="sldImg"/>
          </p:nvPr>
        </p:nvSpPr>
        <p:spPr bwMode="auto">
          <a:noFill/>
          <a:ln>
            <a:solidFill>
              <a:srgbClr val="000000"/>
            </a:solidFill>
            <a:miter lim="800000"/>
            <a:headEnd/>
            <a:tailEnd/>
          </a:ln>
        </p:spPr>
      </p:sp>
      <p:sp>
        <p:nvSpPr>
          <p:cNvPr id="333827" name="Rectangle 3"/>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Tree>
    <p:extLst>
      <p:ext uri="{BB962C8B-B14F-4D97-AF65-F5344CB8AC3E}">
        <p14:creationId xmlns:p14="http://schemas.microsoft.com/office/powerpoint/2010/main" val="109290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TextEdit="1"/>
          </p:cNvSpPr>
          <p:nvPr>
            <p:ph type="sldImg"/>
          </p:nvPr>
        </p:nvSpPr>
        <p:spPr bwMode="auto">
          <a:noFill/>
          <a:ln>
            <a:solidFill>
              <a:srgbClr val="000000"/>
            </a:solidFill>
            <a:miter lim="800000"/>
            <a:headEnd/>
            <a:tailEnd/>
          </a:ln>
        </p:spPr>
      </p:sp>
      <p:sp>
        <p:nvSpPr>
          <p:cNvPr id="335875" name="Rectangle 3"/>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Tree>
    <p:extLst>
      <p:ext uri="{BB962C8B-B14F-4D97-AF65-F5344CB8AC3E}">
        <p14:creationId xmlns:p14="http://schemas.microsoft.com/office/powerpoint/2010/main" val="224043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TextEdit="1"/>
          </p:cNvSpPr>
          <p:nvPr>
            <p:ph type="sldImg"/>
          </p:nvPr>
        </p:nvSpPr>
        <p:spPr bwMode="auto">
          <a:noFill/>
          <a:ln>
            <a:solidFill>
              <a:srgbClr val="000000"/>
            </a:solidFill>
            <a:miter lim="800000"/>
            <a:headEnd/>
            <a:tailEnd/>
          </a:ln>
        </p:spPr>
      </p:sp>
      <p:sp>
        <p:nvSpPr>
          <p:cNvPr id="337923" name="Rectangle 3"/>
          <p:cNvSpPr>
            <a:spLocks noGrp="1"/>
          </p:cNvSpPr>
          <p:nvPr>
            <p:ph type="body" idx="1"/>
          </p:nvPr>
        </p:nvSpPr>
        <p:spPr bwMode="auto">
          <a:noFill/>
        </p:spPr>
        <p:txBody>
          <a:bodyPr wrap="square" numCol="1" anchor="t" anchorCtr="0" compatLnSpc="1">
            <a:prstTxWarp prst="textNoShape">
              <a:avLst/>
            </a:prstTxWarp>
          </a:bodyPr>
          <a:lstStyle/>
          <a:p>
            <a:endParaRPr lang="es-VE" smtClean="0"/>
          </a:p>
        </p:txBody>
      </p:sp>
    </p:spTree>
    <p:extLst>
      <p:ext uri="{BB962C8B-B14F-4D97-AF65-F5344CB8AC3E}">
        <p14:creationId xmlns:p14="http://schemas.microsoft.com/office/powerpoint/2010/main" val="1295977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fld id="{7DF9D087-1E76-467B-B747-7A0CF9A8DDBD}" type="datetime1">
              <a:rPr lang="es-ES"/>
              <a:pPr/>
              <a:t>06/05/2015</a:t>
            </a:fld>
            <a:endParaRPr lang="es-ES"/>
          </a:p>
        </p:txBody>
      </p:sp>
      <p:sp>
        <p:nvSpPr>
          <p:cNvPr id="5"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6" name="Rectangle 6"/>
          <p:cNvSpPr>
            <a:spLocks noGrp="1" noChangeArrowheads="1"/>
          </p:cNvSpPr>
          <p:nvPr>
            <p:ph type="sldNum" sz="quarter" idx="12"/>
          </p:nvPr>
        </p:nvSpPr>
        <p:spPr>
          <a:ln/>
        </p:spPr>
        <p:txBody>
          <a:bodyPr/>
          <a:lstStyle>
            <a:lvl1pPr>
              <a:defRPr/>
            </a:lvl1pPr>
          </a:lstStyle>
          <a:p>
            <a:fld id="{05B66878-2EDB-4961-A0D2-6B4B109EE7B3}"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fld id="{D73F94AA-A5D7-428E-98F4-150512A25D45}" type="datetime1">
              <a:rPr lang="es-ES"/>
              <a:pPr/>
              <a:t>06/05/2015</a:t>
            </a:fld>
            <a:endParaRPr lang="es-ES"/>
          </a:p>
        </p:txBody>
      </p:sp>
      <p:sp>
        <p:nvSpPr>
          <p:cNvPr id="5"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6" name="Rectangle 6"/>
          <p:cNvSpPr>
            <a:spLocks noGrp="1" noChangeArrowheads="1"/>
          </p:cNvSpPr>
          <p:nvPr>
            <p:ph type="sldNum" sz="quarter" idx="12"/>
          </p:nvPr>
        </p:nvSpPr>
        <p:spPr>
          <a:ln/>
        </p:spPr>
        <p:txBody>
          <a:bodyPr/>
          <a:lstStyle>
            <a:lvl1pPr>
              <a:defRPr/>
            </a:lvl1pPr>
          </a:lstStyle>
          <a:p>
            <a:fld id="{FDE683B6-C9A9-43FA-91CF-09AB2859DC7B}"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fld id="{E5DD6A65-CBE8-42C9-80BD-CFD225D1B98F}" type="datetime1">
              <a:rPr lang="es-ES"/>
              <a:pPr/>
              <a:t>06/05/2015</a:t>
            </a:fld>
            <a:endParaRPr lang="es-ES"/>
          </a:p>
        </p:txBody>
      </p:sp>
      <p:sp>
        <p:nvSpPr>
          <p:cNvPr id="5"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6" name="Rectangle 6"/>
          <p:cNvSpPr>
            <a:spLocks noGrp="1" noChangeArrowheads="1"/>
          </p:cNvSpPr>
          <p:nvPr>
            <p:ph type="sldNum" sz="quarter" idx="12"/>
          </p:nvPr>
        </p:nvSpPr>
        <p:spPr>
          <a:ln/>
        </p:spPr>
        <p:txBody>
          <a:bodyPr/>
          <a:lstStyle>
            <a:lvl1pPr>
              <a:defRPr/>
            </a:lvl1pPr>
          </a:lstStyle>
          <a:p>
            <a:fld id="{63731579-9ADC-453B-985B-8427A60F50B5}" type="slidenum">
              <a:rPr lang="es-ES"/>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VE"/>
          </a:p>
        </p:txBody>
      </p:sp>
      <p:sp>
        <p:nvSpPr>
          <p:cNvPr id="4" name="Marcador de fecha 3"/>
          <p:cNvSpPr>
            <a:spLocks noGrp="1"/>
          </p:cNvSpPr>
          <p:nvPr>
            <p:ph type="dt" sz="half" idx="10"/>
          </p:nvPr>
        </p:nvSpPr>
        <p:spPr/>
        <p:txBody>
          <a:bodyPr/>
          <a:lstStyle>
            <a:lvl1pPr>
              <a:defRPr/>
            </a:lvl1pPr>
          </a:lstStyle>
          <a:p>
            <a:fld id="{DA14ECF8-2C65-4AA3-9D91-D00551A1EC90}"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B7790657-9653-4672-A891-380BD0ED7A4A}" type="slidenum">
              <a:rPr lang="es-ES"/>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2E1CB72C-D5A7-492D-AAF6-8F28B67C9C9D}"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5592CCD2-F386-4D90-8AFC-950A298D5327}" type="slidenum">
              <a:rPr lang="es-ES"/>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357525F4-B011-4AC1-8924-FD9152584956}"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CA527E3A-F828-42AB-AF5D-8C50F66D9622}" type="slidenum">
              <a:rPr lang="es-ES"/>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sz="half" idx="1"/>
          </p:nvPr>
        </p:nvSpPr>
        <p:spPr>
          <a:xfrm>
            <a:off x="457200" y="15255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contenido 3"/>
          <p:cNvSpPr>
            <a:spLocks noGrp="1"/>
          </p:cNvSpPr>
          <p:nvPr>
            <p:ph sz="half" idx="2"/>
          </p:nvPr>
        </p:nvSpPr>
        <p:spPr>
          <a:xfrm>
            <a:off x="4648200" y="15255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fecha 4"/>
          <p:cNvSpPr>
            <a:spLocks noGrp="1"/>
          </p:cNvSpPr>
          <p:nvPr>
            <p:ph type="dt" sz="half" idx="10"/>
          </p:nvPr>
        </p:nvSpPr>
        <p:spPr/>
        <p:txBody>
          <a:bodyPr/>
          <a:lstStyle>
            <a:lvl1pPr>
              <a:defRPr/>
            </a:lvl1pPr>
          </a:lstStyle>
          <a:p>
            <a:fld id="{E6EC52CB-3800-4B9F-90A7-0BD38C1C637B}"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055A059B-8354-404E-8893-4FF1B9005799}" type="slidenum">
              <a:rPr lang="es-ES"/>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
              <a:t>Haga clic para modificar el estilo de título del patrón</a:t>
            </a:r>
            <a:endParaRPr lang="es-VE"/>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Marcador de fecha 6"/>
          <p:cNvSpPr>
            <a:spLocks noGrp="1"/>
          </p:cNvSpPr>
          <p:nvPr>
            <p:ph type="dt" sz="half" idx="10"/>
          </p:nvPr>
        </p:nvSpPr>
        <p:spPr/>
        <p:txBody>
          <a:bodyPr/>
          <a:lstStyle>
            <a:lvl1pPr>
              <a:defRPr/>
            </a:lvl1pPr>
          </a:lstStyle>
          <a:p>
            <a:fld id="{BB02823C-C002-41BD-94BE-926EB63503C6}" type="datetime1">
              <a:rPr lang="es-ES"/>
              <a:pPr/>
              <a:t>06/05/2015</a:t>
            </a:fld>
            <a:endParaRPr lang="es-ES"/>
          </a:p>
        </p:txBody>
      </p:sp>
      <p:sp>
        <p:nvSpPr>
          <p:cNvPr id="8" name="Marcador de pie de página 7"/>
          <p:cNvSpPr>
            <a:spLocks noGrp="1"/>
          </p:cNvSpPr>
          <p:nvPr>
            <p:ph type="ftr" sz="quarter" idx="11"/>
          </p:nvPr>
        </p:nvSpPr>
        <p:spPr/>
        <p:txBody>
          <a:bodyPr/>
          <a:lstStyle>
            <a:lvl1pPr>
              <a:defRPr/>
            </a:lvl1pPr>
          </a:lstStyle>
          <a:p>
            <a:r>
              <a:rPr lang="es-ES"/>
              <a:t>Recopilación, Diseño y Montaje: Francisco Lau</a:t>
            </a:r>
          </a:p>
        </p:txBody>
      </p:sp>
      <p:sp>
        <p:nvSpPr>
          <p:cNvPr id="9" name="Marcador de número de diapositiva 8"/>
          <p:cNvSpPr>
            <a:spLocks noGrp="1"/>
          </p:cNvSpPr>
          <p:nvPr>
            <p:ph type="sldNum" sz="quarter" idx="12"/>
          </p:nvPr>
        </p:nvSpPr>
        <p:spPr/>
        <p:txBody>
          <a:bodyPr/>
          <a:lstStyle>
            <a:lvl1pPr>
              <a:defRPr/>
            </a:lvl1pPr>
          </a:lstStyle>
          <a:p>
            <a:fld id="{1E1DA126-8920-4A2F-8060-7D0D0B9B35A7}" type="slidenum">
              <a:rPr lang="es-ES"/>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fecha 2"/>
          <p:cNvSpPr>
            <a:spLocks noGrp="1"/>
          </p:cNvSpPr>
          <p:nvPr>
            <p:ph type="dt" sz="half" idx="10"/>
          </p:nvPr>
        </p:nvSpPr>
        <p:spPr/>
        <p:txBody>
          <a:bodyPr/>
          <a:lstStyle>
            <a:lvl1pPr>
              <a:defRPr/>
            </a:lvl1pPr>
          </a:lstStyle>
          <a:p>
            <a:fld id="{5788DFBB-995C-4605-A4CA-89C548B2EE2A}" type="datetime1">
              <a:rPr lang="es-ES"/>
              <a:pPr/>
              <a:t>06/05/2015</a:t>
            </a:fld>
            <a:endParaRPr lang="es-ES"/>
          </a:p>
        </p:txBody>
      </p:sp>
      <p:sp>
        <p:nvSpPr>
          <p:cNvPr id="4" name="Marcador de pie de página 3"/>
          <p:cNvSpPr>
            <a:spLocks noGrp="1"/>
          </p:cNvSpPr>
          <p:nvPr>
            <p:ph type="ftr" sz="quarter" idx="11"/>
          </p:nvPr>
        </p:nvSpPr>
        <p:spPr/>
        <p:txBody>
          <a:bodyPr/>
          <a:lstStyle>
            <a:lvl1pPr>
              <a:defRPr/>
            </a:lvl1pPr>
          </a:lstStyle>
          <a:p>
            <a:r>
              <a:rPr lang="es-ES"/>
              <a:t>Recopilación, Diseño y Montaje: Francisco Lau</a:t>
            </a:r>
          </a:p>
        </p:txBody>
      </p:sp>
      <p:sp>
        <p:nvSpPr>
          <p:cNvPr id="5" name="Marcador de número de diapositiva 4"/>
          <p:cNvSpPr>
            <a:spLocks noGrp="1"/>
          </p:cNvSpPr>
          <p:nvPr>
            <p:ph type="sldNum" sz="quarter" idx="12"/>
          </p:nvPr>
        </p:nvSpPr>
        <p:spPr/>
        <p:txBody>
          <a:bodyPr/>
          <a:lstStyle>
            <a:lvl1pPr>
              <a:defRPr/>
            </a:lvl1pPr>
          </a:lstStyle>
          <a:p>
            <a:fld id="{DB91E517-3CF7-4C0E-A295-9AC3DDB66894}" type="slidenum">
              <a:rPr lang="es-ES"/>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07124D73-F3B5-4519-BA9A-45BCEDF560FC}" type="datetime1">
              <a:rPr lang="es-ES"/>
              <a:pPr/>
              <a:t>06/05/2015</a:t>
            </a:fld>
            <a:endParaRPr lang="es-ES"/>
          </a:p>
        </p:txBody>
      </p:sp>
      <p:sp>
        <p:nvSpPr>
          <p:cNvPr id="3" name="Marcador de pie de página 2"/>
          <p:cNvSpPr>
            <a:spLocks noGrp="1"/>
          </p:cNvSpPr>
          <p:nvPr>
            <p:ph type="ftr" sz="quarter" idx="11"/>
          </p:nvPr>
        </p:nvSpPr>
        <p:spPr/>
        <p:txBody>
          <a:bodyPr/>
          <a:lstStyle>
            <a:lvl1pPr>
              <a:defRPr/>
            </a:lvl1pPr>
          </a:lstStyle>
          <a:p>
            <a:r>
              <a:rPr lang="es-ES"/>
              <a:t>Recopilación, Diseño y Montaje: Francisco Lau</a:t>
            </a:r>
          </a:p>
        </p:txBody>
      </p:sp>
      <p:sp>
        <p:nvSpPr>
          <p:cNvPr id="4" name="Marcador de número de diapositiva 3"/>
          <p:cNvSpPr>
            <a:spLocks noGrp="1"/>
          </p:cNvSpPr>
          <p:nvPr>
            <p:ph type="sldNum" sz="quarter" idx="12"/>
          </p:nvPr>
        </p:nvSpPr>
        <p:spPr/>
        <p:txBody>
          <a:bodyPr/>
          <a:lstStyle>
            <a:lvl1pPr>
              <a:defRPr/>
            </a:lvl1pPr>
          </a:lstStyle>
          <a:p>
            <a:fld id="{5E0FFF92-BC21-4143-BB4F-3C4ADC8BADDE}" type="slidenum">
              <a:rPr lang="es-ES"/>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C93D97E4-5464-484F-BA77-46D1D199F341}"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0EE4EC6F-389E-45CA-9048-18F316695100}"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fld id="{8676A07E-87C1-4469-8613-B24D0FAA90ED}" type="datetime1">
              <a:rPr lang="es-ES"/>
              <a:pPr/>
              <a:t>06/05/2015</a:t>
            </a:fld>
            <a:endParaRPr lang="es-ES"/>
          </a:p>
        </p:txBody>
      </p:sp>
      <p:sp>
        <p:nvSpPr>
          <p:cNvPr id="5"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6" name="Rectangle 6"/>
          <p:cNvSpPr>
            <a:spLocks noGrp="1" noChangeArrowheads="1"/>
          </p:cNvSpPr>
          <p:nvPr>
            <p:ph type="sldNum" sz="quarter" idx="12"/>
          </p:nvPr>
        </p:nvSpPr>
        <p:spPr>
          <a:ln/>
        </p:spPr>
        <p:txBody>
          <a:bodyPr/>
          <a:lstStyle>
            <a:lvl1pPr>
              <a:defRPr/>
            </a:lvl1pPr>
          </a:lstStyle>
          <a:p>
            <a:fld id="{E6431AF9-DA34-4B64-B5B2-59DFE1FF264A}" type="slidenum">
              <a:rPr lang="es-ES"/>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33516D6E-B281-47AB-9F2E-90399EA43B03}"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2FAD2A06-0230-4A52-A6BD-E616452042B8}" type="slidenum">
              <a:rPr lang="es-ES"/>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1D960958-5A6C-4A75-8EA0-B1E08C168915}"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48A4B440-0DA8-4806-9B75-99DC49118EEE}" type="slidenum">
              <a:rPr lang="es-ES"/>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776912"/>
          </a:xfrm>
        </p:spPr>
        <p:txBody>
          <a:bodyPr vert="eaVert"/>
          <a:lstStyle/>
          <a:p>
            <a:r>
              <a:rPr lang="es-ES"/>
              <a:t>Haga clic para modificar el estilo de título del patrón</a:t>
            </a:r>
            <a:endParaRPr lang="es-VE"/>
          </a:p>
        </p:txBody>
      </p:sp>
      <p:sp>
        <p:nvSpPr>
          <p:cNvPr id="3" name="Marcador de texto vertical 2"/>
          <p:cNvSpPr>
            <a:spLocks noGrp="1"/>
          </p:cNvSpPr>
          <p:nvPr>
            <p:ph type="body" orient="vert" idx="1"/>
          </p:nvPr>
        </p:nvSpPr>
        <p:spPr>
          <a:xfrm>
            <a:off x="457200" y="274638"/>
            <a:ext cx="6019800" cy="57769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08AD2553-1098-43BE-B369-54F182BA078C}"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E212B424-CB6B-4ECF-99EF-DD303923F25B}" type="slidenum">
              <a:rPr lang="es-ES"/>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VE"/>
          </a:p>
        </p:txBody>
      </p:sp>
      <p:sp>
        <p:nvSpPr>
          <p:cNvPr id="4" name="Marcador de fecha 3"/>
          <p:cNvSpPr>
            <a:spLocks noGrp="1"/>
          </p:cNvSpPr>
          <p:nvPr>
            <p:ph type="dt" sz="half" idx="10"/>
          </p:nvPr>
        </p:nvSpPr>
        <p:spPr/>
        <p:txBody>
          <a:bodyPr/>
          <a:lstStyle>
            <a:lvl1pPr>
              <a:defRPr/>
            </a:lvl1pPr>
          </a:lstStyle>
          <a:p>
            <a:fld id="{6B036F6E-E31D-4A83-B679-D637FA92E9C7}"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17EA760A-99D9-47AA-8EF8-7C80C1D6D756}" type="slidenum">
              <a:rPr lang="es-ES"/>
              <a:pPr/>
              <a:t>‹Nº›</a:t>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EE1D89BF-3E35-4DB0-A73C-6EEB9C4725FD}"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91AF7AD8-FA8B-45BB-AF21-334EE641F315}" type="slidenum">
              <a:rPr lang="es-ES"/>
              <a:pPr/>
              <a:t>‹Nº›</a:t>
            </a:fld>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B3A6813D-C7F1-4233-9C34-175F3A16A2F9}"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04DCE3CB-BE69-4F75-A833-C16A2DB31BF8}" type="slidenum">
              <a:rPr lang="es-ES"/>
              <a:pPr/>
              <a:t>‹Nº›</a:t>
            </a:fld>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conteni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fecha 4"/>
          <p:cNvSpPr>
            <a:spLocks noGrp="1"/>
          </p:cNvSpPr>
          <p:nvPr>
            <p:ph type="dt" sz="half" idx="10"/>
          </p:nvPr>
        </p:nvSpPr>
        <p:spPr/>
        <p:txBody>
          <a:bodyPr/>
          <a:lstStyle>
            <a:lvl1pPr>
              <a:defRPr/>
            </a:lvl1pPr>
          </a:lstStyle>
          <a:p>
            <a:fld id="{1D37A966-D37A-4BB6-BB92-6967B561886B}"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276222D3-80E4-4DD1-85FB-22131BE48C85}" type="slidenum">
              <a:rPr lang="es-ES"/>
              <a:pPr/>
              <a:t>‹Nº›</a:t>
            </a:fld>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VE"/>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Marcador de fecha 6"/>
          <p:cNvSpPr>
            <a:spLocks noGrp="1"/>
          </p:cNvSpPr>
          <p:nvPr>
            <p:ph type="dt" sz="half" idx="10"/>
          </p:nvPr>
        </p:nvSpPr>
        <p:spPr/>
        <p:txBody>
          <a:bodyPr/>
          <a:lstStyle>
            <a:lvl1pPr>
              <a:defRPr/>
            </a:lvl1pPr>
          </a:lstStyle>
          <a:p>
            <a:fld id="{832B0EA1-B40C-406F-AF8D-FAB10B6B5C15}" type="datetime1">
              <a:rPr lang="es-ES"/>
              <a:pPr/>
              <a:t>06/05/2015</a:t>
            </a:fld>
            <a:endParaRPr lang="es-ES"/>
          </a:p>
        </p:txBody>
      </p:sp>
      <p:sp>
        <p:nvSpPr>
          <p:cNvPr id="8" name="Marcador de pie de página 7"/>
          <p:cNvSpPr>
            <a:spLocks noGrp="1"/>
          </p:cNvSpPr>
          <p:nvPr>
            <p:ph type="ftr" sz="quarter" idx="11"/>
          </p:nvPr>
        </p:nvSpPr>
        <p:spPr/>
        <p:txBody>
          <a:bodyPr/>
          <a:lstStyle>
            <a:lvl1pPr>
              <a:defRPr/>
            </a:lvl1pPr>
          </a:lstStyle>
          <a:p>
            <a:r>
              <a:rPr lang="es-ES"/>
              <a:t>Recopilación, Diseño y Montaje: Francisco Lau</a:t>
            </a:r>
          </a:p>
        </p:txBody>
      </p:sp>
      <p:sp>
        <p:nvSpPr>
          <p:cNvPr id="9" name="Marcador de número de diapositiva 8"/>
          <p:cNvSpPr>
            <a:spLocks noGrp="1"/>
          </p:cNvSpPr>
          <p:nvPr>
            <p:ph type="sldNum" sz="quarter" idx="12"/>
          </p:nvPr>
        </p:nvSpPr>
        <p:spPr/>
        <p:txBody>
          <a:bodyPr/>
          <a:lstStyle>
            <a:lvl1pPr>
              <a:defRPr/>
            </a:lvl1pPr>
          </a:lstStyle>
          <a:p>
            <a:fld id="{357078F4-FF8C-4FF1-A0F7-8855CEA7C8DB}" type="slidenum">
              <a:rPr lang="es-ES"/>
              <a:pPr/>
              <a:t>‹Nº›</a:t>
            </a:fld>
            <a:endParaRPr lang="es-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fecha 2"/>
          <p:cNvSpPr>
            <a:spLocks noGrp="1"/>
          </p:cNvSpPr>
          <p:nvPr>
            <p:ph type="dt" sz="half" idx="10"/>
          </p:nvPr>
        </p:nvSpPr>
        <p:spPr/>
        <p:txBody>
          <a:bodyPr/>
          <a:lstStyle>
            <a:lvl1pPr>
              <a:defRPr/>
            </a:lvl1pPr>
          </a:lstStyle>
          <a:p>
            <a:fld id="{8B261641-2175-4BCD-8059-5F0447FD666F}" type="datetime1">
              <a:rPr lang="es-ES"/>
              <a:pPr/>
              <a:t>06/05/2015</a:t>
            </a:fld>
            <a:endParaRPr lang="es-ES"/>
          </a:p>
        </p:txBody>
      </p:sp>
      <p:sp>
        <p:nvSpPr>
          <p:cNvPr id="4" name="Marcador de pie de página 3"/>
          <p:cNvSpPr>
            <a:spLocks noGrp="1"/>
          </p:cNvSpPr>
          <p:nvPr>
            <p:ph type="ftr" sz="quarter" idx="11"/>
          </p:nvPr>
        </p:nvSpPr>
        <p:spPr/>
        <p:txBody>
          <a:bodyPr/>
          <a:lstStyle>
            <a:lvl1pPr>
              <a:defRPr/>
            </a:lvl1pPr>
          </a:lstStyle>
          <a:p>
            <a:r>
              <a:rPr lang="es-ES"/>
              <a:t>Recopilación, Diseño y Montaje: Francisco Lau</a:t>
            </a:r>
          </a:p>
        </p:txBody>
      </p:sp>
      <p:sp>
        <p:nvSpPr>
          <p:cNvPr id="5" name="Marcador de número de diapositiva 4"/>
          <p:cNvSpPr>
            <a:spLocks noGrp="1"/>
          </p:cNvSpPr>
          <p:nvPr>
            <p:ph type="sldNum" sz="quarter" idx="12"/>
          </p:nvPr>
        </p:nvSpPr>
        <p:spPr/>
        <p:txBody>
          <a:bodyPr/>
          <a:lstStyle>
            <a:lvl1pPr>
              <a:defRPr/>
            </a:lvl1pPr>
          </a:lstStyle>
          <a:p>
            <a:fld id="{0F2AC0E0-AAC2-4B58-B517-2BE824DFB71A}" type="slidenum">
              <a:rPr lang="es-ES"/>
              <a:pPr/>
              <a:t>‹Nº›</a:t>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7220501F-0D43-4C2C-9826-46C910BF56CB}" type="datetime1">
              <a:rPr lang="es-ES"/>
              <a:pPr/>
              <a:t>06/05/2015</a:t>
            </a:fld>
            <a:endParaRPr lang="es-ES"/>
          </a:p>
        </p:txBody>
      </p:sp>
      <p:sp>
        <p:nvSpPr>
          <p:cNvPr id="3" name="Marcador de pie de página 2"/>
          <p:cNvSpPr>
            <a:spLocks noGrp="1"/>
          </p:cNvSpPr>
          <p:nvPr>
            <p:ph type="ftr" sz="quarter" idx="11"/>
          </p:nvPr>
        </p:nvSpPr>
        <p:spPr/>
        <p:txBody>
          <a:bodyPr/>
          <a:lstStyle>
            <a:lvl1pPr>
              <a:defRPr/>
            </a:lvl1pPr>
          </a:lstStyle>
          <a:p>
            <a:r>
              <a:rPr lang="es-ES"/>
              <a:t>Recopilación, Diseño y Montaje: Francisco Lau</a:t>
            </a:r>
          </a:p>
        </p:txBody>
      </p:sp>
      <p:sp>
        <p:nvSpPr>
          <p:cNvPr id="4" name="Marcador de número de diapositiva 3"/>
          <p:cNvSpPr>
            <a:spLocks noGrp="1"/>
          </p:cNvSpPr>
          <p:nvPr>
            <p:ph type="sldNum" sz="quarter" idx="12"/>
          </p:nvPr>
        </p:nvSpPr>
        <p:spPr/>
        <p:txBody>
          <a:bodyPr/>
          <a:lstStyle>
            <a:lvl1pPr>
              <a:defRPr/>
            </a:lvl1pPr>
          </a:lstStyle>
          <a:p>
            <a:fld id="{53BA2347-08FC-4DCE-9FFC-D3214AF646CF}" type="slidenum">
              <a:rPr lang="es-ES"/>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fld id="{895BCEC5-360A-4E2E-A1D0-452CF860C039}" type="datetime1">
              <a:rPr lang="es-ES"/>
              <a:pPr/>
              <a:t>06/05/2015</a:t>
            </a:fld>
            <a:endParaRPr lang="es-ES"/>
          </a:p>
        </p:txBody>
      </p:sp>
      <p:sp>
        <p:nvSpPr>
          <p:cNvPr id="5"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6" name="Rectangle 6"/>
          <p:cNvSpPr>
            <a:spLocks noGrp="1" noChangeArrowheads="1"/>
          </p:cNvSpPr>
          <p:nvPr>
            <p:ph type="sldNum" sz="quarter" idx="12"/>
          </p:nvPr>
        </p:nvSpPr>
        <p:spPr>
          <a:ln/>
        </p:spPr>
        <p:txBody>
          <a:bodyPr/>
          <a:lstStyle>
            <a:lvl1pPr>
              <a:defRPr/>
            </a:lvl1pPr>
          </a:lstStyle>
          <a:p>
            <a:fld id="{F6C72231-D3D1-4E7D-9856-2C56F2A493BE}" type="slidenum">
              <a:rPr lang="es-ES"/>
              <a:pPr/>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5E7B9E83-7B3A-4A42-888C-757DC7E9300A}"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1F935475-4F8A-46A4-A254-CED8F57B5D98}" type="slidenum">
              <a:rPr lang="es-ES"/>
              <a:pPr/>
              <a:t>‹Nº›</a:t>
            </a:fld>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039C2832-CC9B-4D7B-83FD-D1E9B68C6927}"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8F19B0BD-D815-47D2-BE69-068D97C969D7}" type="slidenum">
              <a:rPr lang="es-ES"/>
              <a:pPr/>
              <a:t>‹Nº›</a:t>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19EBD214-0B30-4100-A529-9EBFC35919C5}"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DA15C658-2FC5-4645-9437-060B42D6F05C}" type="slidenum">
              <a:rPr lang="es-ES"/>
              <a:pPr/>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es-ES"/>
              <a:t>Haga clic para modificar el estilo de título del patrón</a:t>
            </a:r>
            <a:endParaRPr lang="es-VE"/>
          </a:p>
        </p:txBody>
      </p:sp>
      <p:sp>
        <p:nvSpPr>
          <p:cNvPr id="3" name="Marcador de texto vertical 2"/>
          <p:cNvSpPr>
            <a:spLocks noGrp="1"/>
          </p:cNvSpPr>
          <p:nvPr>
            <p:ph type="body" orient="vert" idx="1"/>
          </p:nvPr>
        </p:nvSpPr>
        <p:spPr>
          <a:xfrm>
            <a:off x="457200" y="277813"/>
            <a:ext cx="60198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34463299-7383-4F00-973B-43DBC7E51E3F}"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5EFC3C03-2D4B-43D9-83B1-D86B13EC9358}" type="slidenum">
              <a:rPr lang="es-ES"/>
              <a:pPr/>
              <a:t>‹Nº›</a:t>
            </a:fld>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390146" name="Group 2"/>
          <p:cNvGrpSpPr>
            <a:grpSpLocks/>
          </p:cNvGrpSpPr>
          <p:nvPr/>
        </p:nvGrpSpPr>
        <p:grpSpPr bwMode="auto">
          <a:xfrm>
            <a:off x="0" y="0"/>
            <a:ext cx="9144000" cy="6934200"/>
            <a:chOff x="0" y="0"/>
            <a:chExt cx="5760" cy="4368"/>
          </a:xfrm>
        </p:grpSpPr>
        <p:sp>
          <p:nvSpPr>
            <p:cNvPr id="39014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s-VE"/>
            </a:p>
          </p:txBody>
        </p:sp>
        <p:sp>
          <p:nvSpPr>
            <p:cNvPr id="390148"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90149"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s-VE"/>
            </a:p>
          </p:txBody>
        </p:sp>
        <p:sp>
          <p:nvSpPr>
            <p:cNvPr id="390150"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s-VE"/>
            </a:p>
          </p:txBody>
        </p:sp>
        <p:sp>
          <p:nvSpPr>
            <p:cNvPr id="390151"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s-VE"/>
            </a:p>
          </p:txBody>
        </p:sp>
        <p:sp>
          <p:nvSpPr>
            <p:cNvPr id="390152"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90153"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90154"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90155"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s-VE"/>
            </a:p>
          </p:txBody>
        </p:sp>
        <p:sp>
          <p:nvSpPr>
            <p:cNvPr id="390156"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s-VE"/>
            </a:p>
          </p:txBody>
        </p:sp>
        <p:sp>
          <p:nvSpPr>
            <p:cNvPr id="390157"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s-VE"/>
            </a:p>
          </p:txBody>
        </p:sp>
        <p:sp>
          <p:nvSpPr>
            <p:cNvPr id="39015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s-VE"/>
            </a:p>
          </p:txBody>
        </p:sp>
        <p:sp>
          <p:nvSpPr>
            <p:cNvPr id="39015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s-VE"/>
            </a:p>
          </p:txBody>
        </p:sp>
        <p:sp>
          <p:nvSpPr>
            <p:cNvPr id="39016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s-VE"/>
            </a:p>
          </p:txBody>
        </p:sp>
        <p:sp>
          <p:nvSpPr>
            <p:cNvPr id="390161"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s-VE"/>
            </a:p>
          </p:txBody>
        </p:sp>
        <p:sp>
          <p:nvSpPr>
            <p:cNvPr id="390162"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9016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s-VE"/>
            </a:p>
          </p:txBody>
        </p:sp>
        <p:sp>
          <p:nvSpPr>
            <p:cNvPr id="390164"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grpSp>
      <p:sp>
        <p:nvSpPr>
          <p:cNvPr id="390165" name="Rectangle 21"/>
          <p:cNvSpPr>
            <a:spLocks noGrp="1" noChangeArrowheads="1"/>
          </p:cNvSpPr>
          <p:nvPr>
            <p:ph type="ctrTitle" sz="quarter"/>
          </p:nvPr>
        </p:nvSpPr>
        <p:spPr>
          <a:xfrm>
            <a:off x="685800" y="1828800"/>
            <a:ext cx="7772400" cy="1736725"/>
          </a:xfrm>
        </p:spPr>
        <p:txBody>
          <a:bodyPr/>
          <a:lstStyle>
            <a:lvl1pPr>
              <a:defRPr sz="5400"/>
            </a:lvl1pPr>
          </a:lstStyle>
          <a:p>
            <a:r>
              <a:rPr lang="es-ES"/>
              <a:t>Haga clic para cambiar el estilo de título	</a:t>
            </a:r>
          </a:p>
        </p:txBody>
      </p:sp>
      <p:sp>
        <p:nvSpPr>
          <p:cNvPr id="39016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390167" name="Rectangle 23"/>
          <p:cNvSpPr>
            <a:spLocks noGrp="1" noChangeArrowheads="1"/>
          </p:cNvSpPr>
          <p:nvPr>
            <p:ph type="dt" sz="quarter" idx="2"/>
          </p:nvPr>
        </p:nvSpPr>
        <p:spPr>
          <a:xfrm>
            <a:off x="160338" y="6569075"/>
            <a:ext cx="1033462" cy="182563"/>
          </a:xfrm>
        </p:spPr>
        <p:txBody>
          <a:bodyPr/>
          <a:lstStyle>
            <a:lvl1pPr>
              <a:defRPr/>
            </a:lvl1pPr>
          </a:lstStyle>
          <a:p>
            <a:fld id="{9DA359DD-C75F-4517-B153-7FF49FAE3506}" type="datetime1">
              <a:rPr lang="es-ES"/>
              <a:pPr/>
              <a:t>06/05/2015</a:t>
            </a:fld>
            <a:endParaRPr lang="es-ES"/>
          </a:p>
        </p:txBody>
      </p:sp>
      <p:sp>
        <p:nvSpPr>
          <p:cNvPr id="390168" name="Rectangle 24"/>
          <p:cNvSpPr>
            <a:spLocks noGrp="1" noChangeArrowheads="1"/>
          </p:cNvSpPr>
          <p:nvPr>
            <p:ph type="ftr" sz="quarter" idx="3"/>
          </p:nvPr>
        </p:nvSpPr>
        <p:spPr>
          <a:xfrm>
            <a:off x="1655763" y="6569075"/>
            <a:ext cx="5695950" cy="182563"/>
          </a:xfrm>
        </p:spPr>
        <p:txBody>
          <a:bodyPr/>
          <a:lstStyle>
            <a:lvl1pPr>
              <a:defRPr/>
            </a:lvl1pPr>
          </a:lstStyle>
          <a:p>
            <a:r>
              <a:rPr lang="es-ES"/>
              <a:t>Recopilación, Diseño y Montaje: Francisco Lau</a:t>
            </a:r>
          </a:p>
        </p:txBody>
      </p:sp>
      <p:sp>
        <p:nvSpPr>
          <p:cNvPr id="390169" name="Rectangle 25"/>
          <p:cNvSpPr>
            <a:spLocks noGrp="1" noChangeArrowheads="1"/>
          </p:cNvSpPr>
          <p:nvPr>
            <p:ph type="sldNum" sz="quarter" idx="4"/>
          </p:nvPr>
        </p:nvSpPr>
        <p:spPr/>
        <p:txBody>
          <a:bodyPr/>
          <a:lstStyle>
            <a:lvl1pPr>
              <a:defRPr/>
            </a:lvl1pPr>
          </a:lstStyle>
          <a:p>
            <a:fld id="{AEFA4AD3-ADDD-44BB-B5B2-C916A0681357}" type="slidenum">
              <a:rPr lang="es-ES"/>
              <a:pPr/>
              <a:t>‹Nº›</a:t>
            </a:fld>
            <a:endParaRPr lang="es-ES"/>
          </a:p>
        </p:txBody>
      </p:sp>
      <p:pic>
        <p:nvPicPr>
          <p:cNvPr id="390170" name="Picture 26" descr="logo_inparques_30"/>
          <p:cNvPicPr>
            <a:picLocks noChangeAspect="1" noChangeArrowheads="1"/>
          </p:cNvPicPr>
          <p:nvPr userDrawn="1"/>
        </p:nvPicPr>
        <p:blipFill>
          <a:blip r:embed="rId2"/>
          <a:srcRect/>
          <a:stretch>
            <a:fillRect/>
          </a:stretch>
        </p:blipFill>
        <p:spPr bwMode="auto">
          <a:xfrm>
            <a:off x="160338" y="260350"/>
            <a:ext cx="1054100" cy="1189038"/>
          </a:xfrm>
          <a:prstGeom prst="rect">
            <a:avLst/>
          </a:prstGeom>
          <a:noFill/>
        </p:spPr>
      </p:pic>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0005AF1C-FF01-4DEE-BF0F-26C952D9C487}"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F55DDA83-BDCA-4DE9-97E9-77B019B17FEA}" type="slidenum">
              <a:rPr lang="es-ES"/>
              <a:pPr/>
              <a:t>‹Nº›</a:t>
            </a:fld>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2F126602-02EF-46DD-AA9B-98BD1AFF2704}"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9AE9CB83-22EA-4EAB-A17F-8841529D2FE0}" type="slidenum">
              <a:rPr lang="es-ES"/>
              <a:pPr/>
              <a:t>‹Nº›</a:t>
            </a:fld>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conteni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fecha 4"/>
          <p:cNvSpPr>
            <a:spLocks noGrp="1"/>
          </p:cNvSpPr>
          <p:nvPr>
            <p:ph type="dt" sz="half" idx="10"/>
          </p:nvPr>
        </p:nvSpPr>
        <p:spPr/>
        <p:txBody>
          <a:bodyPr/>
          <a:lstStyle>
            <a:lvl1pPr>
              <a:defRPr/>
            </a:lvl1pPr>
          </a:lstStyle>
          <a:p>
            <a:fld id="{9D0B2B01-5157-4ABD-9E3C-F54B8885CA7E}"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D1277285-673B-45D8-918F-4D447DB5591E}" type="slidenum">
              <a:rPr lang="es-ES"/>
              <a:pPr/>
              <a:t>‹Nº›</a:t>
            </a:fld>
            <a:endParaRPr lang="es-E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VE"/>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Marcador de fecha 6"/>
          <p:cNvSpPr>
            <a:spLocks noGrp="1"/>
          </p:cNvSpPr>
          <p:nvPr>
            <p:ph type="dt" sz="half" idx="10"/>
          </p:nvPr>
        </p:nvSpPr>
        <p:spPr/>
        <p:txBody>
          <a:bodyPr/>
          <a:lstStyle>
            <a:lvl1pPr>
              <a:defRPr/>
            </a:lvl1pPr>
          </a:lstStyle>
          <a:p>
            <a:fld id="{C0E5981A-F056-4201-A490-432C66C1679D}" type="datetime1">
              <a:rPr lang="es-ES"/>
              <a:pPr/>
              <a:t>06/05/2015</a:t>
            </a:fld>
            <a:endParaRPr lang="es-ES"/>
          </a:p>
        </p:txBody>
      </p:sp>
      <p:sp>
        <p:nvSpPr>
          <p:cNvPr id="8" name="Marcador de pie de página 7"/>
          <p:cNvSpPr>
            <a:spLocks noGrp="1"/>
          </p:cNvSpPr>
          <p:nvPr>
            <p:ph type="ftr" sz="quarter" idx="11"/>
          </p:nvPr>
        </p:nvSpPr>
        <p:spPr/>
        <p:txBody>
          <a:bodyPr/>
          <a:lstStyle>
            <a:lvl1pPr>
              <a:defRPr/>
            </a:lvl1pPr>
          </a:lstStyle>
          <a:p>
            <a:r>
              <a:rPr lang="es-ES"/>
              <a:t>Recopilación, Diseño y Montaje: Francisco Lau</a:t>
            </a:r>
          </a:p>
        </p:txBody>
      </p:sp>
      <p:sp>
        <p:nvSpPr>
          <p:cNvPr id="9" name="Marcador de número de diapositiva 8"/>
          <p:cNvSpPr>
            <a:spLocks noGrp="1"/>
          </p:cNvSpPr>
          <p:nvPr>
            <p:ph type="sldNum" sz="quarter" idx="12"/>
          </p:nvPr>
        </p:nvSpPr>
        <p:spPr/>
        <p:txBody>
          <a:bodyPr/>
          <a:lstStyle>
            <a:lvl1pPr>
              <a:defRPr/>
            </a:lvl1pPr>
          </a:lstStyle>
          <a:p>
            <a:fld id="{EDFBF4AA-AAF3-40A1-B32F-1E13BD1335B9}" type="slidenum">
              <a:rPr lang="es-ES"/>
              <a:pPr/>
              <a:t>‹Nº›</a:t>
            </a:fld>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fecha 2"/>
          <p:cNvSpPr>
            <a:spLocks noGrp="1"/>
          </p:cNvSpPr>
          <p:nvPr>
            <p:ph type="dt" sz="half" idx="10"/>
          </p:nvPr>
        </p:nvSpPr>
        <p:spPr/>
        <p:txBody>
          <a:bodyPr/>
          <a:lstStyle>
            <a:lvl1pPr>
              <a:defRPr/>
            </a:lvl1pPr>
          </a:lstStyle>
          <a:p>
            <a:fld id="{DEEC330B-39FE-4973-ADDE-9C43CBEEE45D}" type="datetime1">
              <a:rPr lang="es-ES"/>
              <a:pPr/>
              <a:t>06/05/2015</a:t>
            </a:fld>
            <a:endParaRPr lang="es-ES"/>
          </a:p>
        </p:txBody>
      </p:sp>
      <p:sp>
        <p:nvSpPr>
          <p:cNvPr id="4" name="Marcador de pie de página 3"/>
          <p:cNvSpPr>
            <a:spLocks noGrp="1"/>
          </p:cNvSpPr>
          <p:nvPr>
            <p:ph type="ftr" sz="quarter" idx="11"/>
          </p:nvPr>
        </p:nvSpPr>
        <p:spPr/>
        <p:txBody>
          <a:bodyPr/>
          <a:lstStyle>
            <a:lvl1pPr>
              <a:defRPr/>
            </a:lvl1pPr>
          </a:lstStyle>
          <a:p>
            <a:r>
              <a:rPr lang="es-ES"/>
              <a:t>Recopilación, Diseño y Montaje: Francisco Lau</a:t>
            </a:r>
          </a:p>
        </p:txBody>
      </p:sp>
      <p:sp>
        <p:nvSpPr>
          <p:cNvPr id="5" name="Marcador de número de diapositiva 4"/>
          <p:cNvSpPr>
            <a:spLocks noGrp="1"/>
          </p:cNvSpPr>
          <p:nvPr>
            <p:ph type="sldNum" sz="quarter" idx="12"/>
          </p:nvPr>
        </p:nvSpPr>
        <p:spPr/>
        <p:txBody>
          <a:bodyPr/>
          <a:lstStyle>
            <a:lvl1pPr>
              <a:defRPr/>
            </a:lvl1pPr>
          </a:lstStyle>
          <a:p>
            <a:fld id="{F6558A7D-DE48-4299-971F-EFD50B56462F}" type="slidenum">
              <a:rPr lang="es-ES"/>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fld id="{A3AC84C0-FF18-4052-AA28-8DB7C060F4B3}" type="datetime1">
              <a:rPr lang="es-ES"/>
              <a:pPr/>
              <a:t>06/05/2015</a:t>
            </a:fld>
            <a:endParaRPr lang="es-ES"/>
          </a:p>
        </p:txBody>
      </p:sp>
      <p:sp>
        <p:nvSpPr>
          <p:cNvPr id="6"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7" name="Rectangle 6"/>
          <p:cNvSpPr>
            <a:spLocks noGrp="1" noChangeArrowheads="1"/>
          </p:cNvSpPr>
          <p:nvPr>
            <p:ph type="sldNum" sz="quarter" idx="12"/>
          </p:nvPr>
        </p:nvSpPr>
        <p:spPr>
          <a:ln/>
        </p:spPr>
        <p:txBody>
          <a:bodyPr/>
          <a:lstStyle>
            <a:lvl1pPr>
              <a:defRPr/>
            </a:lvl1pPr>
          </a:lstStyle>
          <a:p>
            <a:fld id="{40B5275B-B775-4E3A-ADC9-5D9ACC06F3EE}" type="slidenum">
              <a:rPr lang="es-ES"/>
              <a:pPr/>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AA778A92-A7E3-40EB-90C1-2963C23F5ACF}" type="datetime1">
              <a:rPr lang="es-ES"/>
              <a:pPr/>
              <a:t>06/05/2015</a:t>
            </a:fld>
            <a:endParaRPr lang="es-ES"/>
          </a:p>
        </p:txBody>
      </p:sp>
      <p:sp>
        <p:nvSpPr>
          <p:cNvPr id="3" name="Marcador de pie de página 2"/>
          <p:cNvSpPr>
            <a:spLocks noGrp="1"/>
          </p:cNvSpPr>
          <p:nvPr>
            <p:ph type="ftr" sz="quarter" idx="11"/>
          </p:nvPr>
        </p:nvSpPr>
        <p:spPr/>
        <p:txBody>
          <a:bodyPr/>
          <a:lstStyle>
            <a:lvl1pPr>
              <a:defRPr/>
            </a:lvl1pPr>
          </a:lstStyle>
          <a:p>
            <a:r>
              <a:rPr lang="es-ES"/>
              <a:t>Recopilación, Diseño y Montaje: Francisco Lau</a:t>
            </a:r>
          </a:p>
        </p:txBody>
      </p:sp>
      <p:sp>
        <p:nvSpPr>
          <p:cNvPr id="4" name="Marcador de número de diapositiva 3"/>
          <p:cNvSpPr>
            <a:spLocks noGrp="1"/>
          </p:cNvSpPr>
          <p:nvPr>
            <p:ph type="sldNum" sz="quarter" idx="12"/>
          </p:nvPr>
        </p:nvSpPr>
        <p:spPr/>
        <p:txBody>
          <a:bodyPr/>
          <a:lstStyle>
            <a:lvl1pPr>
              <a:defRPr/>
            </a:lvl1pPr>
          </a:lstStyle>
          <a:p>
            <a:fld id="{95067D98-40A1-4748-A209-DBB4D2C30F4A}" type="slidenum">
              <a:rPr lang="es-ES"/>
              <a:pPr/>
              <a:t>‹Nº›</a:t>
            </a:fld>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A2B5182F-0F73-4E70-9668-0ACF22E77894}"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64CCC18C-3584-453E-B45A-08B502AF8B87}" type="slidenum">
              <a:rPr lang="es-ES"/>
              <a:pPr/>
              <a:t>‹Nº›</a:t>
            </a:fld>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C66BD0C1-85E7-4731-96C2-3FA7CE97F7AB}"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DFA93C73-AFC5-4C9F-9D87-31EC14E36378}" type="slidenum">
              <a:rPr lang="es-ES"/>
              <a:pPr/>
              <a:t>‹Nº›</a:t>
            </a:fld>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381F4245-2E4E-4DCC-8517-028CB6538E87}"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AD7F5E82-EF15-4BCF-A9C1-E0AF2E13BA84}" type="slidenum">
              <a:rPr lang="es-ES"/>
              <a:pPr/>
              <a:t>‹Nº›</a:t>
            </a:fld>
            <a:endParaRP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es-ES"/>
              <a:t>Haga clic para modificar el estilo de título del patrón</a:t>
            </a:r>
            <a:endParaRPr lang="es-VE"/>
          </a:p>
        </p:txBody>
      </p:sp>
      <p:sp>
        <p:nvSpPr>
          <p:cNvPr id="3" name="Marcador de texto vertical 2"/>
          <p:cNvSpPr>
            <a:spLocks noGrp="1"/>
          </p:cNvSpPr>
          <p:nvPr>
            <p:ph type="body" orient="vert" idx="1"/>
          </p:nvPr>
        </p:nvSpPr>
        <p:spPr>
          <a:xfrm>
            <a:off x="457200" y="277813"/>
            <a:ext cx="60198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CCAB46A1-D781-485C-B9E6-BCC76BD34721}"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F7FBEFAB-964A-4E36-9120-0A81EAFED701}" type="slidenum">
              <a:rPr lang="es-ES"/>
              <a:pPr/>
              <a:t>‹Nº›</a:t>
            </a:fld>
            <a:endParaRPr lang="es-E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VE"/>
          </a:p>
        </p:txBody>
      </p:sp>
      <p:sp>
        <p:nvSpPr>
          <p:cNvPr id="4" name="Marcador de fecha 3"/>
          <p:cNvSpPr>
            <a:spLocks noGrp="1"/>
          </p:cNvSpPr>
          <p:nvPr>
            <p:ph type="dt" sz="half" idx="10"/>
          </p:nvPr>
        </p:nvSpPr>
        <p:spPr/>
        <p:txBody>
          <a:bodyPr/>
          <a:lstStyle>
            <a:lvl1pPr>
              <a:defRPr/>
            </a:lvl1pPr>
          </a:lstStyle>
          <a:p>
            <a:fld id="{01F5DFC6-E478-42F8-9932-CADD9BD9E257}"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7F8E58D7-EDA5-412D-8E57-1AD3760DF6B7}" type="slidenum">
              <a:rPr lang="es-ES"/>
              <a:pPr/>
              <a:t>‹Nº›</a:t>
            </a:fld>
            <a:endParaRPr lang="es-E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308AB079-15AE-458D-823E-7B592A18E05A}"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1CBF9C85-C9F9-4484-B6A6-44D92D4CDC8E}" type="slidenum">
              <a:rPr lang="es-ES"/>
              <a:pPr/>
              <a:t>‹Nº›</a:t>
            </a:fld>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EF922A09-B455-4ED0-B701-9E7979A1D455}"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609C2DC8-DB65-429E-84C4-0F82235E4FF9}" type="slidenum">
              <a:rPr lang="es-ES"/>
              <a:pPr/>
              <a:t>‹Nº›</a:t>
            </a:fld>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sz="half" idx="1"/>
          </p:nvPr>
        </p:nvSpPr>
        <p:spPr>
          <a:xfrm>
            <a:off x="457200" y="15255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contenido 3"/>
          <p:cNvSpPr>
            <a:spLocks noGrp="1"/>
          </p:cNvSpPr>
          <p:nvPr>
            <p:ph sz="half" idx="2"/>
          </p:nvPr>
        </p:nvSpPr>
        <p:spPr>
          <a:xfrm>
            <a:off x="4648200" y="15255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fecha 4"/>
          <p:cNvSpPr>
            <a:spLocks noGrp="1"/>
          </p:cNvSpPr>
          <p:nvPr>
            <p:ph type="dt" sz="half" idx="10"/>
          </p:nvPr>
        </p:nvSpPr>
        <p:spPr/>
        <p:txBody>
          <a:bodyPr/>
          <a:lstStyle>
            <a:lvl1pPr>
              <a:defRPr/>
            </a:lvl1pPr>
          </a:lstStyle>
          <a:p>
            <a:fld id="{B3A722AD-7BD3-4DCE-968A-2787EF9E7521}"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2FBC1C03-E25A-4DFF-967C-FE8CE482BE2D}" type="slidenum">
              <a:rPr lang="es-ES"/>
              <a:pPr/>
              <a:t>‹Nº›</a:t>
            </a:fld>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
              <a:t>Haga clic para modificar el estilo de título del patrón</a:t>
            </a:r>
            <a:endParaRPr lang="es-VE"/>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Marcador de fecha 6"/>
          <p:cNvSpPr>
            <a:spLocks noGrp="1"/>
          </p:cNvSpPr>
          <p:nvPr>
            <p:ph type="dt" sz="half" idx="10"/>
          </p:nvPr>
        </p:nvSpPr>
        <p:spPr/>
        <p:txBody>
          <a:bodyPr/>
          <a:lstStyle>
            <a:lvl1pPr>
              <a:defRPr/>
            </a:lvl1pPr>
          </a:lstStyle>
          <a:p>
            <a:fld id="{BF8F6A5F-AA7F-4F71-992F-842959EE2AF4}" type="datetime1">
              <a:rPr lang="es-ES"/>
              <a:pPr/>
              <a:t>06/05/2015</a:t>
            </a:fld>
            <a:endParaRPr lang="es-ES"/>
          </a:p>
        </p:txBody>
      </p:sp>
      <p:sp>
        <p:nvSpPr>
          <p:cNvPr id="8" name="Marcador de pie de página 7"/>
          <p:cNvSpPr>
            <a:spLocks noGrp="1"/>
          </p:cNvSpPr>
          <p:nvPr>
            <p:ph type="ftr" sz="quarter" idx="11"/>
          </p:nvPr>
        </p:nvSpPr>
        <p:spPr/>
        <p:txBody>
          <a:bodyPr/>
          <a:lstStyle>
            <a:lvl1pPr>
              <a:defRPr/>
            </a:lvl1pPr>
          </a:lstStyle>
          <a:p>
            <a:r>
              <a:rPr lang="es-ES"/>
              <a:t>Recopilación, Diseño y Montaje: Francisco Lau</a:t>
            </a:r>
          </a:p>
        </p:txBody>
      </p:sp>
      <p:sp>
        <p:nvSpPr>
          <p:cNvPr id="9" name="Marcador de número de diapositiva 8"/>
          <p:cNvSpPr>
            <a:spLocks noGrp="1"/>
          </p:cNvSpPr>
          <p:nvPr>
            <p:ph type="sldNum" sz="quarter" idx="12"/>
          </p:nvPr>
        </p:nvSpPr>
        <p:spPr/>
        <p:txBody>
          <a:bodyPr/>
          <a:lstStyle>
            <a:lvl1pPr>
              <a:defRPr/>
            </a:lvl1pPr>
          </a:lstStyle>
          <a:p>
            <a:fld id="{595129CD-555C-41F1-8F00-EC2195186796}"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ln/>
        </p:spPr>
        <p:txBody>
          <a:bodyPr/>
          <a:lstStyle>
            <a:lvl1pPr>
              <a:defRPr/>
            </a:lvl1pPr>
          </a:lstStyle>
          <a:p>
            <a:fld id="{300EA276-6F98-4171-80C2-82FD488FE210}" type="datetime1">
              <a:rPr lang="es-ES"/>
              <a:pPr/>
              <a:t>06/05/2015</a:t>
            </a:fld>
            <a:endParaRPr lang="es-ES"/>
          </a:p>
        </p:txBody>
      </p:sp>
      <p:sp>
        <p:nvSpPr>
          <p:cNvPr id="8"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9" name="Rectangle 6"/>
          <p:cNvSpPr>
            <a:spLocks noGrp="1" noChangeArrowheads="1"/>
          </p:cNvSpPr>
          <p:nvPr>
            <p:ph type="sldNum" sz="quarter" idx="12"/>
          </p:nvPr>
        </p:nvSpPr>
        <p:spPr>
          <a:ln/>
        </p:spPr>
        <p:txBody>
          <a:bodyPr/>
          <a:lstStyle>
            <a:lvl1pPr>
              <a:defRPr/>
            </a:lvl1pPr>
          </a:lstStyle>
          <a:p>
            <a:fld id="{589ECA2D-6B96-4874-9A03-26C4ABC3CF84}" type="slidenum">
              <a:rPr lang="es-ES"/>
              <a:pPr/>
              <a:t>‹Nº›</a:t>
            </a:fld>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fecha 2"/>
          <p:cNvSpPr>
            <a:spLocks noGrp="1"/>
          </p:cNvSpPr>
          <p:nvPr>
            <p:ph type="dt" sz="half" idx="10"/>
          </p:nvPr>
        </p:nvSpPr>
        <p:spPr/>
        <p:txBody>
          <a:bodyPr/>
          <a:lstStyle>
            <a:lvl1pPr>
              <a:defRPr/>
            </a:lvl1pPr>
          </a:lstStyle>
          <a:p>
            <a:fld id="{18B2BB69-F06F-4C91-BEDF-6489529487DD}" type="datetime1">
              <a:rPr lang="es-ES"/>
              <a:pPr/>
              <a:t>06/05/2015</a:t>
            </a:fld>
            <a:endParaRPr lang="es-ES"/>
          </a:p>
        </p:txBody>
      </p:sp>
      <p:sp>
        <p:nvSpPr>
          <p:cNvPr id="4" name="Marcador de pie de página 3"/>
          <p:cNvSpPr>
            <a:spLocks noGrp="1"/>
          </p:cNvSpPr>
          <p:nvPr>
            <p:ph type="ftr" sz="quarter" idx="11"/>
          </p:nvPr>
        </p:nvSpPr>
        <p:spPr/>
        <p:txBody>
          <a:bodyPr/>
          <a:lstStyle>
            <a:lvl1pPr>
              <a:defRPr/>
            </a:lvl1pPr>
          </a:lstStyle>
          <a:p>
            <a:r>
              <a:rPr lang="es-ES"/>
              <a:t>Recopilación, Diseño y Montaje: Francisco Lau</a:t>
            </a:r>
          </a:p>
        </p:txBody>
      </p:sp>
      <p:sp>
        <p:nvSpPr>
          <p:cNvPr id="5" name="Marcador de número de diapositiva 4"/>
          <p:cNvSpPr>
            <a:spLocks noGrp="1"/>
          </p:cNvSpPr>
          <p:nvPr>
            <p:ph type="sldNum" sz="quarter" idx="12"/>
          </p:nvPr>
        </p:nvSpPr>
        <p:spPr/>
        <p:txBody>
          <a:bodyPr/>
          <a:lstStyle>
            <a:lvl1pPr>
              <a:defRPr/>
            </a:lvl1pPr>
          </a:lstStyle>
          <a:p>
            <a:fld id="{F491D5FE-24DE-4B3A-82DB-BF7ABB9F12DB}" type="slidenum">
              <a:rPr lang="es-ES"/>
              <a:pPr/>
              <a:t>‹Nº›</a:t>
            </a:fld>
            <a:endParaRPr lang="es-E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6A664388-C679-4E53-97A4-E01A312465FF}" type="datetime1">
              <a:rPr lang="es-ES"/>
              <a:pPr/>
              <a:t>06/05/2015</a:t>
            </a:fld>
            <a:endParaRPr lang="es-ES"/>
          </a:p>
        </p:txBody>
      </p:sp>
      <p:sp>
        <p:nvSpPr>
          <p:cNvPr id="3" name="Marcador de pie de página 2"/>
          <p:cNvSpPr>
            <a:spLocks noGrp="1"/>
          </p:cNvSpPr>
          <p:nvPr>
            <p:ph type="ftr" sz="quarter" idx="11"/>
          </p:nvPr>
        </p:nvSpPr>
        <p:spPr/>
        <p:txBody>
          <a:bodyPr/>
          <a:lstStyle>
            <a:lvl1pPr>
              <a:defRPr/>
            </a:lvl1pPr>
          </a:lstStyle>
          <a:p>
            <a:r>
              <a:rPr lang="es-ES"/>
              <a:t>Recopilación, Diseño y Montaje: Francisco Lau</a:t>
            </a:r>
          </a:p>
        </p:txBody>
      </p:sp>
      <p:sp>
        <p:nvSpPr>
          <p:cNvPr id="4" name="Marcador de número de diapositiva 3"/>
          <p:cNvSpPr>
            <a:spLocks noGrp="1"/>
          </p:cNvSpPr>
          <p:nvPr>
            <p:ph type="sldNum" sz="quarter" idx="12"/>
          </p:nvPr>
        </p:nvSpPr>
        <p:spPr/>
        <p:txBody>
          <a:bodyPr/>
          <a:lstStyle>
            <a:lvl1pPr>
              <a:defRPr/>
            </a:lvl1pPr>
          </a:lstStyle>
          <a:p>
            <a:fld id="{BB36D1FD-E09C-4382-B8D8-67CED313DCD8}" type="slidenum">
              <a:rPr lang="es-ES"/>
              <a:pPr/>
              <a:t>‹Nº›</a:t>
            </a:fld>
            <a:endParaRPr lang="es-E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F4AE611E-0F21-4C7F-9145-FFB5E7DB492E}"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5FC78DBB-0DBD-4039-B613-5719F7E8BEB8}" type="slidenum">
              <a:rPr lang="es-ES"/>
              <a:pPr/>
              <a:t>‹Nº›</a:t>
            </a:fld>
            <a:endParaRPr lang="es-E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017F98B3-0108-41D9-9B07-C835E78187DF}"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15C12277-A3B4-4589-918E-6A499220D55E}" type="slidenum">
              <a:rPr lang="es-ES"/>
              <a:pPr/>
              <a:t>‹Nº›</a:t>
            </a:fld>
            <a:endParaRPr lang="es-E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9A770C40-7B06-47AA-B7C0-7A90DA16DD9F}"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23594F59-07F9-40A6-AFCD-C58624A7DF7C}" type="slidenum">
              <a:rPr lang="es-ES"/>
              <a:pPr/>
              <a:t>‹Nº›</a:t>
            </a:fld>
            <a:endParaRPr lang="es-E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776912"/>
          </a:xfrm>
        </p:spPr>
        <p:txBody>
          <a:bodyPr vert="eaVert"/>
          <a:lstStyle/>
          <a:p>
            <a:r>
              <a:rPr lang="es-ES"/>
              <a:t>Haga clic para modificar el estilo de título del patrón</a:t>
            </a:r>
            <a:endParaRPr lang="es-VE"/>
          </a:p>
        </p:txBody>
      </p:sp>
      <p:sp>
        <p:nvSpPr>
          <p:cNvPr id="3" name="Marcador de texto vertical 2"/>
          <p:cNvSpPr>
            <a:spLocks noGrp="1"/>
          </p:cNvSpPr>
          <p:nvPr>
            <p:ph type="body" orient="vert" idx="1"/>
          </p:nvPr>
        </p:nvSpPr>
        <p:spPr>
          <a:xfrm>
            <a:off x="457200" y="274638"/>
            <a:ext cx="6019800" cy="57769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EF123A9C-A9D3-4385-81D1-EADBC148F7A4}"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2ED43146-43A5-4C95-A41A-667F58C2581A}" type="slidenum">
              <a:rPr lang="es-ES"/>
              <a:pPr/>
              <a:t>‹Nº›</a:t>
            </a:fld>
            <a:endParaRPr lang="es-E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
              <a:t>Haga clic para modificar el estilo de título del patrón</a:t>
            </a:r>
            <a:endParaRPr lang="es-VE"/>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VE"/>
          </a:p>
        </p:txBody>
      </p:sp>
      <p:sp>
        <p:nvSpPr>
          <p:cNvPr id="4" name="Marcador de fecha 3"/>
          <p:cNvSpPr>
            <a:spLocks noGrp="1"/>
          </p:cNvSpPr>
          <p:nvPr>
            <p:ph type="dt" sz="half" idx="10"/>
          </p:nvPr>
        </p:nvSpPr>
        <p:spPr/>
        <p:txBody>
          <a:bodyPr/>
          <a:lstStyle>
            <a:lvl1pPr>
              <a:defRPr/>
            </a:lvl1pPr>
          </a:lstStyle>
          <a:p>
            <a:fld id="{8FC3A845-1E24-4100-BA82-2CF75AD54038}"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A45596CE-B980-4792-BA93-FF57E20B89DF}" type="slidenum">
              <a:rPr lang="es-ES"/>
              <a:pPr/>
              <a:t>‹Nº›</a:t>
            </a:fld>
            <a:endParaRPr lang="es-E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E8BC32E5-932C-492D-98F4-19EBF2D77CAF}"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B45CFEA3-494E-423C-92F4-4E599CC47EA2}" type="slidenum">
              <a:rPr lang="es-ES"/>
              <a:pPr/>
              <a:t>‹Nº›</a:t>
            </a:fld>
            <a:endParaRPr lang="es-E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VE"/>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ABD84413-7D7D-4E13-B059-93ED56376D1E}"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CA995253-CFC8-4BD9-8B88-C9CD03F7582F}" type="slidenum">
              <a:rPr lang="es-ES"/>
              <a:pPr/>
              <a:t>‹Nº›</a:t>
            </a:fld>
            <a:endParaRPr lang="es-E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sz="half" idx="1"/>
          </p:nvPr>
        </p:nvSpPr>
        <p:spPr>
          <a:xfrm>
            <a:off x="457200" y="15255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contenido 3"/>
          <p:cNvSpPr>
            <a:spLocks noGrp="1"/>
          </p:cNvSpPr>
          <p:nvPr>
            <p:ph sz="half" idx="2"/>
          </p:nvPr>
        </p:nvSpPr>
        <p:spPr>
          <a:xfrm>
            <a:off x="4648200" y="15255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fecha 4"/>
          <p:cNvSpPr>
            <a:spLocks noGrp="1"/>
          </p:cNvSpPr>
          <p:nvPr>
            <p:ph type="dt" sz="half" idx="10"/>
          </p:nvPr>
        </p:nvSpPr>
        <p:spPr/>
        <p:txBody>
          <a:bodyPr/>
          <a:lstStyle>
            <a:lvl1pPr>
              <a:defRPr/>
            </a:lvl1pPr>
          </a:lstStyle>
          <a:p>
            <a:fld id="{7D8C4328-9376-4DB5-AAF5-DECD861E5334}"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48DF8296-FAE9-4A5F-A361-253A67A930EB}"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fld id="{972E5BB5-B40B-4580-8EDD-65900F597DD3}" type="datetime1">
              <a:rPr lang="es-ES"/>
              <a:pPr/>
              <a:t>06/05/2015</a:t>
            </a:fld>
            <a:endParaRPr lang="es-ES"/>
          </a:p>
        </p:txBody>
      </p:sp>
      <p:sp>
        <p:nvSpPr>
          <p:cNvPr id="4"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lvl1pPr>
              <a:defRPr/>
            </a:lvl1pPr>
          </a:lstStyle>
          <a:p>
            <a:fld id="{099EDF83-5F99-4121-9EEF-6053AA0D7340}" type="slidenum">
              <a:rPr lang="es-ES"/>
              <a:pPr/>
              <a:t>‹Nº›</a:t>
            </a:fld>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
              <a:t>Haga clic para modificar el estilo de título del patrón</a:t>
            </a:r>
            <a:endParaRPr lang="es-VE"/>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Marcador de fecha 6"/>
          <p:cNvSpPr>
            <a:spLocks noGrp="1"/>
          </p:cNvSpPr>
          <p:nvPr>
            <p:ph type="dt" sz="half" idx="10"/>
          </p:nvPr>
        </p:nvSpPr>
        <p:spPr/>
        <p:txBody>
          <a:bodyPr/>
          <a:lstStyle>
            <a:lvl1pPr>
              <a:defRPr/>
            </a:lvl1pPr>
          </a:lstStyle>
          <a:p>
            <a:fld id="{F6F62656-62DB-433C-81AE-942C2A5EDCE3}" type="datetime1">
              <a:rPr lang="es-ES"/>
              <a:pPr/>
              <a:t>06/05/2015</a:t>
            </a:fld>
            <a:endParaRPr lang="es-ES"/>
          </a:p>
        </p:txBody>
      </p:sp>
      <p:sp>
        <p:nvSpPr>
          <p:cNvPr id="8" name="Marcador de pie de página 7"/>
          <p:cNvSpPr>
            <a:spLocks noGrp="1"/>
          </p:cNvSpPr>
          <p:nvPr>
            <p:ph type="ftr" sz="quarter" idx="11"/>
          </p:nvPr>
        </p:nvSpPr>
        <p:spPr/>
        <p:txBody>
          <a:bodyPr/>
          <a:lstStyle>
            <a:lvl1pPr>
              <a:defRPr/>
            </a:lvl1pPr>
          </a:lstStyle>
          <a:p>
            <a:r>
              <a:rPr lang="es-ES"/>
              <a:t>Recopilación, Diseño y Montaje: Francisco Lau</a:t>
            </a:r>
          </a:p>
        </p:txBody>
      </p:sp>
      <p:sp>
        <p:nvSpPr>
          <p:cNvPr id="9" name="Marcador de número de diapositiva 8"/>
          <p:cNvSpPr>
            <a:spLocks noGrp="1"/>
          </p:cNvSpPr>
          <p:nvPr>
            <p:ph type="sldNum" sz="quarter" idx="12"/>
          </p:nvPr>
        </p:nvSpPr>
        <p:spPr/>
        <p:txBody>
          <a:bodyPr/>
          <a:lstStyle>
            <a:lvl1pPr>
              <a:defRPr/>
            </a:lvl1pPr>
          </a:lstStyle>
          <a:p>
            <a:fld id="{E0334DA5-79D9-45F0-80FC-0392A2F96A2C}" type="slidenum">
              <a:rPr lang="es-ES"/>
              <a:pPr/>
              <a:t>‹Nº›</a:t>
            </a:fld>
            <a:endParaRPr lang="es-E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fecha 2"/>
          <p:cNvSpPr>
            <a:spLocks noGrp="1"/>
          </p:cNvSpPr>
          <p:nvPr>
            <p:ph type="dt" sz="half" idx="10"/>
          </p:nvPr>
        </p:nvSpPr>
        <p:spPr/>
        <p:txBody>
          <a:bodyPr/>
          <a:lstStyle>
            <a:lvl1pPr>
              <a:defRPr/>
            </a:lvl1pPr>
          </a:lstStyle>
          <a:p>
            <a:fld id="{17967B5B-8579-479F-AED5-C7E71CA8C566}" type="datetime1">
              <a:rPr lang="es-ES"/>
              <a:pPr/>
              <a:t>06/05/2015</a:t>
            </a:fld>
            <a:endParaRPr lang="es-ES"/>
          </a:p>
        </p:txBody>
      </p:sp>
      <p:sp>
        <p:nvSpPr>
          <p:cNvPr id="4" name="Marcador de pie de página 3"/>
          <p:cNvSpPr>
            <a:spLocks noGrp="1"/>
          </p:cNvSpPr>
          <p:nvPr>
            <p:ph type="ftr" sz="quarter" idx="11"/>
          </p:nvPr>
        </p:nvSpPr>
        <p:spPr/>
        <p:txBody>
          <a:bodyPr/>
          <a:lstStyle>
            <a:lvl1pPr>
              <a:defRPr/>
            </a:lvl1pPr>
          </a:lstStyle>
          <a:p>
            <a:r>
              <a:rPr lang="es-ES"/>
              <a:t>Recopilación, Diseño y Montaje: Francisco Lau</a:t>
            </a:r>
          </a:p>
        </p:txBody>
      </p:sp>
      <p:sp>
        <p:nvSpPr>
          <p:cNvPr id="5" name="Marcador de número de diapositiva 4"/>
          <p:cNvSpPr>
            <a:spLocks noGrp="1"/>
          </p:cNvSpPr>
          <p:nvPr>
            <p:ph type="sldNum" sz="quarter" idx="12"/>
          </p:nvPr>
        </p:nvSpPr>
        <p:spPr/>
        <p:txBody>
          <a:bodyPr/>
          <a:lstStyle>
            <a:lvl1pPr>
              <a:defRPr/>
            </a:lvl1pPr>
          </a:lstStyle>
          <a:p>
            <a:fld id="{9C2D04C2-2ED1-4B7B-B695-0F6233F103F8}" type="slidenum">
              <a:rPr lang="es-ES"/>
              <a:pPr/>
              <a:t>‹Nº›</a:t>
            </a:fld>
            <a:endParaRPr lang="es-E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6D747150-F385-4845-9511-F60FA66308FB}" type="datetime1">
              <a:rPr lang="es-ES"/>
              <a:pPr/>
              <a:t>06/05/2015</a:t>
            </a:fld>
            <a:endParaRPr lang="es-ES"/>
          </a:p>
        </p:txBody>
      </p:sp>
      <p:sp>
        <p:nvSpPr>
          <p:cNvPr id="3" name="Marcador de pie de página 2"/>
          <p:cNvSpPr>
            <a:spLocks noGrp="1"/>
          </p:cNvSpPr>
          <p:nvPr>
            <p:ph type="ftr" sz="quarter" idx="11"/>
          </p:nvPr>
        </p:nvSpPr>
        <p:spPr/>
        <p:txBody>
          <a:bodyPr/>
          <a:lstStyle>
            <a:lvl1pPr>
              <a:defRPr/>
            </a:lvl1pPr>
          </a:lstStyle>
          <a:p>
            <a:r>
              <a:rPr lang="es-ES"/>
              <a:t>Recopilación, Diseño y Montaje: Francisco Lau</a:t>
            </a:r>
          </a:p>
        </p:txBody>
      </p:sp>
      <p:sp>
        <p:nvSpPr>
          <p:cNvPr id="4" name="Marcador de número de diapositiva 3"/>
          <p:cNvSpPr>
            <a:spLocks noGrp="1"/>
          </p:cNvSpPr>
          <p:nvPr>
            <p:ph type="sldNum" sz="quarter" idx="12"/>
          </p:nvPr>
        </p:nvSpPr>
        <p:spPr/>
        <p:txBody>
          <a:bodyPr/>
          <a:lstStyle>
            <a:lvl1pPr>
              <a:defRPr/>
            </a:lvl1pPr>
          </a:lstStyle>
          <a:p>
            <a:fld id="{9D1A697B-7970-4F8E-8BA6-EC2026FDA1DB}" type="slidenum">
              <a:rPr lang="es-ES"/>
              <a:pPr/>
              <a:t>‹Nº›</a:t>
            </a:fld>
            <a:endParaRPr lang="es-E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VE"/>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D91AA5A5-AC29-4E97-B27E-C04BF55100AA}"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19299697-80E8-44EE-986B-BBE8D5932A1F}" type="slidenum">
              <a:rPr lang="es-ES"/>
              <a:pPr/>
              <a:t>‹Nº›</a:t>
            </a:fld>
            <a:endParaRPr lang="es-E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VE"/>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862BB689-7387-4C7B-810C-F9036951F3C6}" type="datetime1">
              <a:rPr lang="es-ES"/>
              <a:pPr/>
              <a:t>06/05/2015</a:t>
            </a:fld>
            <a:endParaRPr lang="es-ES"/>
          </a:p>
        </p:txBody>
      </p:sp>
      <p:sp>
        <p:nvSpPr>
          <p:cNvPr id="6" name="Marcador de pie de página 5"/>
          <p:cNvSpPr>
            <a:spLocks noGrp="1"/>
          </p:cNvSpPr>
          <p:nvPr>
            <p:ph type="ftr" sz="quarter" idx="11"/>
          </p:nvPr>
        </p:nvSpPr>
        <p:spPr/>
        <p:txBody>
          <a:bodyPr/>
          <a:lstStyle>
            <a:lvl1pPr>
              <a:defRPr/>
            </a:lvl1pPr>
          </a:lstStyle>
          <a:p>
            <a:r>
              <a:rPr lang="es-ES"/>
              <a:t>Recopilación, Diseño y Montaje: Francisco Lau</a:t>
            </a:r>
          </a:p>
        </p:txBody>
      </p:sp>
      <p:sp>
        <p:nvSpPr>
          <p:cNvPr id="7" name="Marcador de número de diapositiva 6"/>
          <p:cNvSpPr>
            <a:spLocks noGrp="1"/>
          </p:cNvSpPr>
          <p:nvPr>
            <p:ph type="sldNum" sz="quarter" idx="12"/>
          </p:nvPr>
        </p:nvSpPr>
        <p:spPr/>
        <p:txBody>
          <a:bodyPr/>
          <a:lstStyle>
            <a:lvl1pPr>
              <a:defRPr/>
            </a:lvl1pPr>
          </a:lstStyle>
          <a:p>
            <a:fld id="{EBA720D9-B0E2-48EB-87D7-F3AF0CEA09AE}" type="slidenum">
              <a:rPr lang="es-ES"/>
              <a:pPr/>
              <a:t>‹Nº›</a:t>
            </a:fld>
            <a:endParaRPr lang="es-E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3D74A681-AF1B-408B-9A4E-9FF4600AA8D9}"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6C1C0B05-296A-4F62-95B7-99AF61FF56B2}" type="slidenum">
              <a:rPr lang="es-ES"/>
              <a:pPr/>
              <a:t>‹Nº›</a:t>
            </a:fld>
            <a:endParaRPr lang="es-E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776912"/>
          </a:xfrm>
        </p:spPr>
        <p:txBody>
          <a:bodyPr vert="eaVert"/>
          <a:lstStyle/>
          <a:p>
            <a:r>
              <a:rPr lang="es-ES"/>
              <a:t>Haga clic para modificar el estilo de título del patrón</a:t>
            </a:r>
            <a:endParaRPr lang="es-VE"/>
          </a:p>
        </p:txBody>
      </p:sp>
      <p:sp>
        <p:nvSpPr>
          <p:cNvPr id="3" name="Marcador de texto vertical 2"/>
          <p:cNvSpPr>
            <a:spLocks noGrp="1"/>
          </p:cNvSpPr>
          <p:nvPr>
            <p:ph type="body" orient="vert" idx="1"/>
          </p:nvPr>
        </p:nvSpPr>
        <p:spPr>
          <a:xfrm>
            <a:off x="457200" y="274638"/>
            <a:ext cx="6019800" cy="57769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fecha 3"/>
          <p:cNvSpPr>
            <a:spLocks noGrp="1"/>
          </p:cNvSpPr>
          <p:nvPr>
            <p:ph type="dt" sz="half" idx="10"/>
          </p:nvPr>
        </p:nvSpPr>
        <p:spPr/>
        <p:txBody>
          <a:bodyPr/>
          <a:lstStyle>
            <a:lvl1pPr>
              <a:defRPr/>
            </a:lvl1pPr>
          </a:lstStyle>
          <a:p>
            <a:fld id="{7AE71545-9B98-430B-A048-47DDA7AA6CB8}" type="datetime1">
              <a:rPr lang="es-ES"/>
              <a:pPr/>
              <a:t>06/05/2015</a:t>
            </a:fld>
            <a:endParaRPr lang="es-ES"/>
          </a:p>
        </p:txBody>
      </p:sp>
      <p:sp>
        <p:nvSpPr>
          <p:cNvPr id="5" name="Marcador de pie de página 4"/>
          <p:cNvSpPr>
            <a:spLocks noGrp="1"/>
          </p:cNvSpPr>
          <p:nvPr>
            <p:ph type="ftr" sz="quarter" idx="11"/>
          </p:nvPr>
        </p:nvSpPr>
        <p:spPr/>
        <p:txBody>
          <a:bodyPr/>
          <a:lstStyle>
            <a:lvl1pPr>
              <a:defRPr/>
            </a:lvl1p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lvl1pPr>
              <a:defRPr/>
            </a:lvl1pPr>
          </a:lstStyle>
          <a:p>
            <a:fld id="{8A906916-6A96-47E7-8C28-8BF22AD9568C}" type="slidenum">
              <a:rPr lang="es-ES"/>
              <a:pPr/>
              <a:t>‹Nº›</a:t>
            </a:fld>
            <a:endParaRPr lang="es-E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D1A8DE8D-5A62-4903-9B3F-98D8E8BFD84E}" type="datetime1">
              <a:rPr lang="es-ES" altLang="es-VE">
                <a:solidFill>
                  <a:srgbClr val="000000"/>
                </a:solidFill>
              </a:rPr>
              <a:pPr>
                <a:defRPr/>
              </a:pPr>
              <a:t>06/05/2015</a:t>
            </a:fld>
            <a:endParaRPr lang="es-ES" altLang="es-VE">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s-ES" altLang="es-VE">
                <a:solidFill>
                  <a:srgbClr val="000000"/>
                </a:solidFill>
              </a:rPr>
              <a:t>Recopilación: Miyel Rodríguez y Francisco Lau - Edición y Montaje: F. Lau  (Abril 2015) </a:t>
            </a:r>
          </a:p>
        </p:txBody>
      </p:sp>
      <p:sp>
        <p:nvSpPr>
          <p:cNvPr id="4" name="Rectangle 6"/>
          <p:cNvSpPr>
            <a:spLocks noGrp="1" noChangeArrowheads="1"/>
          </p:cNvSpPr>
          <p:nvPr>
            <p:ph type="sldNum" sz="quarter" idx="12"/>
          </p:nvPr>
        </p:nvSpPr>
        <p:spPr/>
        <p:txBody>
          <a:bodyPr/>
          <a:lstStyle>
            <a:lvl1pPr>
              <a:defRPr/>
            </a:lvl1pPr>
          </a:lstStyle>
          <a:p>
            <a:pPr>
              <a:defRPr/>
            </a:pPr>
            <a:fld id="{23E47F57-2886-4B22-9729-0756D51D9B76}" type="slidenum">
              <a:rPr lang="es-ES" altLang="es-VE">
                <a:solidFill>
                  <a:srgbClr val="000000"/>
                </a:solidFill>
              </a:rPr>
              <a:pPr>
                <a:defRPr/>
              </a:pPr>
              <a:t>‹Nº›</a:t>
            </a:fld>
            <a:endParaRPr lang="es-ES" altLang="es-VE">
              <a:solidFill>
                <a:srgbClr val="000000"/>
              </a:solidFill>
            </a:endParaRPr>
          </a:p>
        </p:txBody>
      </p:sp>
    </p:spTree>
    <p:extLst>
      <p:ext uri="{BB962C8B-B14F-4D97-AF65-F5344CB8AC3E}">
        <p14:creationId xmlns:p14="http://schemas.microsoft.com/office/powerpoint/2010/main" val="4244336704"/>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3F25F8C-AA99-4BDA-86A7-B3A283469209}" type="datetime1">
              <a:rPr lang="es-ES" altLang="es-VE">
                <a:solidFill>
                  <a:srgbClr val="FFFFFF"/>
                </a:solidFill>
              </a:rPr>
              <a:pPr>
                <a:defRPr/>
              </a:pPr>
              <a:t>06/05/2015</a:t>
            </a:fld>
            <a:endParaRPr lang="es-ES" altLang="es-VE">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altLang="es-VE">
                <a:solidFill>
                  <a:srgbClr val="FFFFFF"/>
                </a:solidFill>
              </a:rPr>
              <a:t>Recopilación: Miyel Rodríguez y Francisco Lau - Edición y Montaje: F. Lau  (Abril 2015) </a:t>
            </a:r>
          </a:p>
        </p:txBody>
      </p:sp>
      <p:sp>
        <p:nvSpPr>
          <p:cNvPr id="4" name="Rectangle 6"/>
          <p:cNvSpPr>
            <a:spLocks noGrp="1" noChangeArrowheads="1"/>
          </p:cNvSpPr>
          <p:nvPr>
            <p:ph type="sldNum" sz="quarter" idx="12"/>
          </p:nvPr>
        </p:nvSpPr>
        <p:spPr>
          <a:ln/>
        </p:spPr>
        <p:txBody>
          <a:bodyPr/>
          <a:lstStyle>
            <a:lvl1pPr>
              <a:defRPr/>
            </a:lvl1pPr>
          </a:lstStyle>
          <a:p>
            <a:pPr>
              <a:defRPr/>
            </a:pPr>
            <a:fld id="{F5EC4D10-1954-4575-BA35-A7451BC70D7B}" type="slidenum">
              <a:rPr lang="es-ES" altLang="es-VE">
                <a:solidFill>
                  <a:srgbClr val="FFFFFF"/>
                </a:solidFill>
              </a:rPr>
              <a:pPr>
                <a:defRPr/>
              </a:pPr>
              <a:t>‹Nº›</a:t>
            </a:fld>
            <a:endParaRPr lang="es-ES" altLang="es-VE">
              <a:solidFill>
                <a:srgbClr val="FFFFFF"/>
              </a:solidFill>
            </a:endParaRPr>
          </a:p>
        </p:txBody>
      </p:sp>
    </p:spTree>
    <p:extLst>
      <p:ext uri="{BB962C8B-B14F-4D97-AF65-F5344CB8AC3E}">
        <p14:creationId xmlns:p14="http://schemas.microsoft.com/office/powerpoint/2010/main" val="333209821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CAEEB48-9CE3-4E32-9FB4-DB919B9F2340}" type="datetime1">
              <a:rPr lang="es-ES">
                <a:solidFill>
                  <a:srgbClr val="000000"/>
                </a:solidFill>
              </a:rPr>
              <a:pPr>
                <a:defRPr/>
              </a:pPr>
              <a:t>06/05/2015</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altLang="es-VE">
                <a:solidFill>
                  <a:srgbClr val="000000"/>
                </a:solidFill>
              </a:rPr>
              <a:t>Recopilación: Miyel Rodríguez y Francisco Lau - Edición y Montaje: F. Lau  (Abril 2015) </a:t>
            </a:r>
          </a:p>
        </p:txBody>
      </p:sp>
      <p:sp>
        <p:nvSpPr>
          <p:cNvPr id="4" name="Rectangle 6"/>
          <p:cNvSpPr>
            <a:spLocks noGrp="1" noChangeArrowheads="1"/>
          </p:cNvSpPr>
          <p:nvPr>
            <p:ph type="sldNum" sz="quarter" idx="12"/>
          </p:nvPr>
        </p:nvSpPr>
        <p:spPr>
          <a:ln/>
        </p:spPr>
        <p:txBody>
          <a:bodyPr/>
          <a:lstStyle>
            <a:lvl1pPr>
              <a:defRPr/>
            </a:lvl1pPr>
          </a:lstStyle>
          <a:p>
            <a:pPr>
              <a:defRPr/>
            </a:pPr>
            <a:fld id="{A7B2783A-3B34-4221-A0DF-2561D0314329}" type="slidenum">
              <a:rPr lang="es-ES" altLang="es-VE">
                <a:solidFill>
                  <a:srgbClr val="000000"/>
                </a:solidFill>
              </a:rPr>
              <a:pPr>
                <a:defRPr/>
              </a:pPr>
              <a:t>‹Nº›</a:t>
            </a:fld>
            <a:endParaRPr lang="es-ES" altLang="es-VE">
              <a:solidFill>
                <a:srgbClr val="000000"/>
              </a:solidFill>
            </a:endParaRPr>
          </a:p>
        </p:txBody>
      </p:sp>
    </p:spTree>
    <p:extLst>
      <p:ext uri="{BB962C8B-B14F-4D97-AF65-F5344CB8AC3E}">
        <p14:creationId xmlns:p14="http://schemas.microsoft.com/office/powerpoint/2010/main" val="289769509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DCE61D0-A49A-419F-9F89-003897713494}" type="datetime1">
              <a:rPr lang="es-ES"/>
              <a:pPr/>
              <a:t>06/05/2015</a:t>
            </a:fld>
            <a:endParaRPr lang="es-ES"/>
          </a:p>
        </p:txBody>
      </p:sp>
      <p:sp>
        <p:nvSpPr>
          <p:cNvPr id="3"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4" name="Rectangle 6"/>
          <p:cNvSpPr>
            <a:spLocks noGrp="1" noChangeArrowheads="1"/>
          </p:cNvSpPr>
          <p:nvPr>
            <p:ph type="sldNum" sz="quarter" idx="12"/>
          </p:nvPr>
        </p:nvSpPr>
        <p:spPr>
          <a:ln/>
        </p:spPr>
        <p:txBody>
          <a:bodyPr/>
          <a:lstStyle>
            <a:lvl1pPr>
              <a:defRPr/>
            </a:lvl1pPr>
          </a:lstStyle>
          <a:p>
            <a:fld id="{58F88BFB-4FD2-42B6-AB23-E4B8DACF1EFC}" type="slidenum">
              <a:rPr lang="es-ES"/>
              <a:pPr/>
              <a:t>‹Nº›</a:t>
            </a:fld>
            <a:endParaRPr lang="es-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fld id="{8AE0574C-927D-4BAA-AACB-992E164BC8A3}" type="datetime1">
              <a:rPr lang="es-ES"/>
              <a:pPr>
                <a:defRPr/>
              </a:pPr>
              <a:t>06/05/2015</a:t>
            </a:fld>
            <a:endParaRPr lang="es-E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r>
              <a:rPr lang="es-ES"/>
              <a:t>Recopilación: Miyel Rodríguez y Francisco Lau - Edición y Montaje: F. Lau  (Abril 2015) </a:t>
            </a:r>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40E0075F-C4EB-40E5-B69A-F44A5BA62052}" type="slidenum">
              <a:rPr lang="es-ES" altLang="es-VE"/>
              <a:pPr>
                <a:defRPr/>
              </a:pPr>
              <a:t>‹Nº›</a:t>
            </a:fld>
            <a:endParaRPr lang="es-ES" altLang="es-VE"/>
          </a:p>
        </p:txBody>
      </p:sp>
    </p:spTree>
    <p:extLst>
      <p:ext uri="{BB962C8B-B14F-4D97-AF65-F5344CB8AC3E}">
        <p14:creationId xmlns:p14="http://schemas.microsoft.com/office/powerpoint/2010/main" val="92135287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EF4824A9-45D1-4A70-8F0C-9FAC9D531178}" type="datetime1">
              <a:rPr lang="es-ES"/>
              <a:pPr/>
              <a:t>06/05/2015</a:t>
            </a:fld>
            <a:endParaRPr lang="es-ES"/>
          </a:p>
        </p:txBody>
      </p:sp>
      <p:sp>
        <p:nvSpPr>
          <p:cNvPr id="6"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7" name="Rectangle 6"/>
          <p:cNvSpPr>
            <a:spLocks noGrp="1" noChangeArrowheads="1"/>
          </p:cNvSpPr>
          <p:nvPr>
            <p:ph type="sldNum" sz="quarter" idx="12"/>
          </p:nvPr>
        </p:nvSpPr>
        <p:spPr>
          <a:ln/>
        </p:spPr>
        <p:txBody>
          <a:bodyPr/>
          <a:lstStyle>
            <a:lvl1pPr>
              <a:defRPr/>
            </a:lvl1pPr>
          </a:lstStyle>
          <a:p>
            <a:fld id="{96A726D4-2FC4-4388-8DBB-931BA2C17E95}"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E06CC0DA-FA33-4BFD-9491-B661EAC540A6}" type="datetime1">
              <a:rPr lang="es-ES"/>
              <a:pPr/>
              <a:t>06/05/2015</a:t>
            </a:fld>
            <a:endParaRPr lang="es-ES"/>
          </a:p>
        </p:txBody>
      </p:sp>
      <p:sp>
        <p:nvSpPr>
          <p:cNvPr id="6" name="Rectangle 5"/>
          <p:cNvSpPr>
            <a:spLocks noGrp="1" noChangeArrowheads="1"/>
          </p:cNvSpPr>
          <p:nvPr>
            <p:ph type="ftr" sz="quarter" idx="11"/>
          </p:nvPr>
        </p:nvSpPr>
        <p:spPr>
          <a:ln/>
        </p:spPr>
        <p:txBody>
          <a:bodyPr/>
          <a:lstStyle>
            <a:lvl1pPr>
              <a:defRPr/>
            </a:lvl1pPr>
          </a:lstStyle>
          <a:p>
            <a:r>
              <a:rPr lang="es-ES"/>
              <a:t>Recopilación, Diseño y Montaje: Francisco Lau</a:t>
            </a:r>
          </a:p>
        </p:txBody>
      </p:sp>
      <p:sp>
        <p:nvSpPr>
          <p:cNvPr id="7" name="Rectangle 6"/>
          <p:cNvSpPr>
            <a:spLocks noGrp="1" noChangeArrowheads="1"/>
          </p:cNvSpPr>
          <p:nvPr>
            <p:ph type="sldNum" sz="quarter" idx="12"/>
          </p:nvPr>
        </p:nvSpPr>
        <p:spPr>
          <a:ln/>
        </p:spPr>
        <p:txBody>
          <a:bodyPr/>
          <a:lstStyle>
            <a:lvl1pPr>
              <a:defRPr/>
            </a:lvl1pPr>
          </a:lstStyle>
          <a:p>
            <a:fld id="{414DB79A-9452-4902-AB1D-83525AEDE81D}"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7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0.png"/><Relationship Id="rId9" Type="http://schemas.openxmlformats.org/officeDocument/2006/relationships/image" Target="../media/image1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5.jpeg"/><Relationship Id="rId2" Type="http://schemas.openxmlformats.org/officeDocument/2006/relationships/slideLayout" Target="../slideLayouts/slideLayout46.xml"/><Relationship Id="rId16" Type="http://schemas.openxmlformats.org/officeDocument/2006/relationships/image" Target="../media/image4.jpeg"/><Relationship Id="rId20" Type="http://schemas.openxmlformats.org/officeDocument/2006/relationships/image" Target="../media/image9.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jpeg"/><Relationship Id="rId10" Type="http://schemas.openxmlformats.org/officeDocument/2006/relationships/slideLayout" Target="../slideLayouts/slideLayout54.xml"/><Relationship Id="rId19" Type="http://schemas.openxmlformats.org/officeDocument/2006/relationships/image" Target="../media/image7.jpe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5255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160338" y="6632575"/>
            <a:ext cx="1047750"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1200"/>
            </a:lvl1pPr>
          </a:lstStyle>
          <a:p>
            <a:fld id="{D6C1DAEF-11CF-4A26-B56F-43F49EF425DF}" type="datetime1">
              <a:rPr lang="es-ES"/>
              <a:pPr/>
              <a:t>06/05/2015</a:t>
            </a:fld>
            <a:endParaRPr lang="es-ES"/>
          </a:p>
        </p:txBody>
      </p:sp>
      <p:sp>
        <p:nvSpPr>
          <p:cNvPr id="1029" name="Rectangle 5"/>
          <p:cNvSpPr>
            <a:spLocks noGrp="1" noChangeArrowheads="1"/>
          </p:cNvSpPr>
          <p:nvPr>
            <p:ph type="ftr" sz="quarter" idx="3"/>
          </p:nvPr>
        </p:nvSpPr>
        <p:spPr bwMode="auto">
          <a:xfrm>
            <a:off x="2127250" y="6675438"/>
            <a:ext cx="5310188" cy="18256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a:defRPr sz="1200"/>
            </a:lvl1pPr>
          </a:lstStyle>
          <a:p>
            <a:r>
              <a:rPr lang="es-ES"/>
              <a:t>Recopilación, Diseño y Montaje: Francisco Lau</a:t>
            </a:r>
          </a:p>
        </p:txBody>
      </p:sp>
      <p:sp>
        <p:nvSpPr>
          <p:cNvPr id="1030" name="Rectangle 6"/>
          <p:cNvSpPr>
            <a:spLocks noGrp="1" noChangeArrowheads="1"/>
          </p:cNvSpPr>
          <p:nvPr>
            <p:ph type="sldNum" sz="quarter" idx="4"/>
          </p:nvPr>
        </p:nvSpPr>
        <p:spPr bwMode="auto">
          <a:xfrm>
            <a:off x="8178800" y="6600825"/>
            <a:ext cx="831850"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a:defRPr sz="1200"/>
            </a:lvl1pPr>
          </a:lstStyle>
          <a:p>
            <a:fld id="{DEC14D52-6D23-4541-9484-13C36DA937F6}" type="slidenum">
              <a:rPr lang="es-ES"/>
              <a:pPr/>
              <a:t>‹Nº›</a:t>
            </a:fld>
            <a:endParaRPr lang="es-ES"/>
          </a:p>
        </p:txBody>
      </p:sp>
      <p:grpSp>
        <p:nvGrpSpPr>
          <p:cNvPr id="1038" name="183 Grupo"/>
          <p:cNvGrpSpPr>
            <a:grpSpLocks/>
          </p:cNvGrpSpPr>
          <p:nvPr userDrawn="1"/>
        </p:nvGrpSpPr>
        <p:grpSpPr bwMode="auto">
          <a:xfrm>
            <a:off x="8251825" y="981075"/>
            <a:ext cx="787400" cy="5732463"/>
            <a:chOff x="8213936" y="1000109"/>
            <a:chExt cx="787220" cy="5732899"/>
          </a:xfrm>
        </p:grpSpPr>
        <p:pic>
          <p:nvPicPr>
            <p:cNvPr id="1039" name="184 Imagen" descr="FLOR1.jpg"/>
            <p:cNvPicPr>
              <a:picLocks noChangeAspect="1"/>
            </p:cNvPicPr>
            <p:nvPr/>
          </p:nvPicPr>
          <p:blipFill>
            <a:blip r:embed="rId14"/>
            <a:srcRect/>
            <a:stretch>
              <a:fillRect/>
            </a:stretch>
          </p:blipFill>
          <p:spPr bwMode="auto">
            <a:xfrm>
              <a:off x="8217655" y="2285992"/>
              <a:ext cx="783501" cy="1143008"/>
            </a:xfrm>
            <a:prstGeom prst="rect">
              <a:avLst/>
            </a:prstGeom>
            <a:noFill/>
            <a:ln w="9525">
              <a:noFill/>
              <a:miter lim="800000"/>
              <a:headEnd/>
              <a:tailEnd/>
            </a:ln>
          </p:spPr>
        </p:pic>
        <p:pic>
          <p:nvPicPr>
            <p:cNvPr id="1040" name="185 Imagen" descr="MEDANO1.jpg"/>
            <p:cNvPicPr>
              <a:picLocks noChangeAspect="1"/>
            </p:cNvPicPr>
            <p:nvPr/>
          </p:nvPicPr>
          <p:blipFill>
            <a:blip r:embed="rId15"/>
            <a:srcRect/>
            <a:stretch>
              <a:fillRect/>
            </a:stretch>
          </p:blipFill>
          <p:spPr bwMode="auto">
            <a:xfrm>
              <a:off x="8215370" y="1000109"/>
              <a:ext cx="785786" cy="1296355"/>
            </a:xfrm>
            <a:prstGeom prst="rect">
              <a:avLst/>
            </a:prstGeom>
            <a:noFill/>
            <a:ln w="9525">
              <a:noFill/>
              <a:miter lim="800000"/>
              <a:headEnd/>
              <a:tailEnd/>
            </a:ln>
          </p:spPr>
        </p:pic>
        <p:pic>
          <p:nvPicPr>
            <p:cNvPr id="1041" name="186 Imagen" descr="PN Aguaro G 2.jpg"/>
            <p:cNvPicPr>
              <a:picLocks noChangeAspect="1"/>
            </p:cNvPicPr>
            <p:nvPr/>
          </p:nvPicPr>
          <p:blipFill>
            <a:blip r:embed="rId16"/>
            <a:srcRect/>
            <a:stretch>
              <a:fillRect/>
            </a:stretch>
          </p:blipFill>
          <p:spPr bwMode="auto">
            <a:xfrm>
              <a:off x="8217160" y="3422019"/>
              <a:ext cx="783996" cy="1225355"/>
            </a:xfrm>
            <a:prstGeom prst="rect">
              <a:avLst/>
            </a:prstGeom>
            <a:noFill/>
            <a:ln w="9525">
              <a:noFill/>
              <a:miter lim="800000"/>
              <a:headEnd/>
              <a:tailEnd/>
            </a:ln>
          </p:spPr>
        </p:pic>
        <p:pic>
          <p:nvPicPr>
            <p:cNvPr id="1042" name="187 Imagen" descr="Daisy.jpg"/>
            <p:cNvPicPr>
              <a:picLocks noChangeAspect="1"/>
            </p:cNvPicPr>
            <p:nvPr/>
          </p:nvPicPr>
          <p:blipFill>
            <a:blip r:embed="rId17"/>
            <a:srcRect l="19643" t="11903" b="11905"/>
            <a:stretch>
              <a:fillRect/>
            </a:stretch>
          </p:blipFill>
          <p:spPr bwMode="auto">
            <a:xfrm rot="5400000">
              <a:off x="8057983" y="4782580"/>
              <a:ext cx="1102401" cy="783943"/>
            </a:xfrm>
            <a:prstGeom prst="rect">
              <a:avLst/>
            </a:prstGeom>
            <a:noFill/>
            <a:ln w="9525">
              <a:noFill/>
              <a:miter lim="800000"/>
              <a:headEnd/>
              <a:tailEnd/>
            </a:ln>
          </p:spPr>
        </p:pic>
        <p:pic>
          <p:nvPicPr>
            <p:cNvPr id="1043" name="188 Imagen" descr="Rasberries.jpg"/>
            <p:cNvPicPr>
              <a:picLocks noChangeAspect="1"/>
            </p:cNvPicPr>
            <p:nvPr/>
          </p:nvPicPr>
          <p:blipFill>
            <a:blip r:embed="rId18"/>
            <a:srcRect/>
            <a:stretch>
              <a:fillRect/>
            </a:stretch>
          </p:blipFill>
          <p:spPr bwMode="auto">
            <a:xfrm>
              <a:off x="8215338" y="6143644"/>
              <a:ext cx="785818" cy="589364"/>
            </a:xfrm>
            <a:prstGeom prst="rect">
              <a:avLst/>
            </a:prstGeom>
            <a:noFill/>
            <a:ln w="9525">
              <a:noFill/>
              <a:miter lim="800000"/>
              <a:headEnd/>
              <a:tailEnd/>
            </a:ln>
          </p:spPr>
        </p:pic>
        <p:pic>
          <p:nvPicPr>
            <p:cNvPr id="1044" name="189 Imagen" descr="PN Yurubí 3.jpg"/>
            <p:cNvPicPr>
              <a:picLocks noChangeAspect="1"/>
            </p:cNvPicPr>
            <p:nvPr/>
          </p:nvPicPr>
          <p:blipFill>
            <a:blip r:embed="rId19"/>
            <a:srcRect/>
            <a:stretch>
              <a:fillRect/>
            </a:stretch>
          </p:blipFill>
          <p:spPr bwMode="auto">
            <a:xfrm>
              <a:off x="8213936" y="5691266"/>
              <a:ext cx="787219" cy="540397"/>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B7FFB7"/>
            </a:gs>
          </a:gsLst>
          <a:lin ang="5400000" scaled="1"/>
        </a:gradFill>
        <a:effectLst/>
      </p:bgPr>
    </p:bg>
    <p:spTree>
      <p:nvGrpSpPr>
        <p:cNvPr id="1" name=""/>
        <p:cNvGrpSpPr/>
        <p:nvPr/>
      </p:nvGrpSpPr>
      <p:grpSpPr>
        <a:xfrm>
          <a:off x="0" y="0"/>
          <a:ext cx="0" cy="0"/>
          <a:chOff x="0" y="0"/>
          <a:chExt cx="0" cy="0"/>
        </a:xfrm>
      </p:grpSpPr>
      <p:pic>
        <p:nvPicPr>
          <p:cNvPr id="136194" name="Picture 15" descr="Cinta_1"/>
          <p:cNvPicPr>
            <a:picLocks noChangeAspect="1" noChangeArrowheads="1"/>
          </p:cNvPicPr>
          <p:nvPr userDrawn="1"/>
        </p:nvPicPr>
        <p:blipFill>
          <a:blip r:embed="rId3"/>
          <a:srcRect/>
          <a:stretch>
            <a:fillRect/>
          </a:stretch>
        </p:blipFill>
        <p:spPr bwMode="auto">
          <a:xfrm>
            <a:off x="8320088" y="0"/>
            <a:ext cx="823912" cy="6165850"/>
          </a:xfrm>
          <a:prstGeom prst="rect">
            <a:avLst/>
          </a:prstGeom>
          <a:noFill/>
          <a:ln w="9525">
            <a:noFill/>
            <a:miter lim="800000"/>
            <a:headEnd/>
            <a:tailEnd/>
          </a:ln>
        </p:spPr>
      </p:pic>
      <p:sp>
        <p:nvSpPr>
          <p:cNvPr id="1034" name="Rectangle 10"/>
          <p:cNvSpPr>
            <a:spLocks noChangeArrowheads="1"/>
          </p:cNvSpPr>
          <p:nvPr userDrawn="1"/>
        </p:nvSpPr>
        <p:spPr bwMode="auto">
          <a:xfrm>
            <a:off x="0" y="6237288"/>
            <a:ext cx="9144000" cy="620712"/>
          </a:xfrm>
          <a:prstGeom prst="rect">
            <a:avLst/>
          </a:prstGeom>
          <a:solidFill>
            <a:schemeClr val="bg1"/>
          </a:solidFill>
          <a:ln w="3175">
            <a:solidFill>
              <a:schemeClr val="bg1"/>
            </a:solidFill>
            <a:miter lim="800000"/>
            <a:headEnd/>
            <a:tailEnd/>
          </a:ln>
          <a:effectLst/>
          <a:extLst/>
        </p:spPr>
        <p:txBody>
          <a:bodyPr wrap="none" anchor="ctr"/>
          <a:lstStyle/>
          <a:p>
            <a:pPr algn="ctr" eaLnBrk="0" hangingPunct="0">
              <a:defRPr/>
            </a:pPr>
            <a:endParaRPr lang="es-VE">
              <a:solidFill>
                <a:srgbClr val="000000"/>
              </a:solidFill>
              <a:latin typeface="Arial" panose="020B0604020202020204" pitchFamily="34" charset="0"/>
              <a:cs typeface="Arial" charset="0"/>
            </a:endParaRPr>
          </a:p>
        </p:txBody>
      </p:sp>
      <p:pic>
        <p:nvPicPr>
          <p:cNvPr id="136196" name="Picture 9" descr="Cintillo_INPARQUES_Inferior_100a"/>
          <p:cNvPicPr>
            <a:picLocks noChangeAspect="1" noChangeArrowheads="1"/>
          </p:cNvPicPr>
          <p:nvPr userDrawn="1"/>
        </p:nvPicPr>
        <p:blipFill>
          <a:blip r:embed="rId4"/>
          <a:srcRect/>
          <a:stretch>
            <a:fillRect/>
          </a:stretch>
        </p:blipFill>
        <p:spPr bwMode="auto">
          <a:xfrm>
            <a:off x="0" y="6213475"/>
            <a:ext cx="9144000" cy="642938"/>
          </a:xfrm>
          <a:prstGeom prst="rect">
            <a:avLst/>
          </a:prstGeom>
          <a:noFill/>
          <a:ln w="9525">
            <a:noFill/>
            <a:miter lim="800000"/>
            <a:headEnd/>
            <a:tailEnd/>
          </a:ln>
        </p:spPr>
      </p:pic>
      <p:sp>
        <p:nvSpPr>
          <p:cNvPr id="13619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VE" smtClean="0"/>
              <a:t>Haga clic para cambiar el estilo de título	</a:t>
            </a:r>
          </a:p>
        </p:txBody>
      </p:sp>
      <p:sp>
        <p:nvSpPr>
          <p:cNvPr id="13619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VE" smtClean="0"/>
              <a:t>Haga clic para modificar el estilo de texto del patrón</a:t>
            </a:r>
          </a:p>
          <a:p>
            <a:pPr lvl="1"/>
            <a:r>
              <a:rPr lang="es-ES" altLang="es-VE" smtClean="0"/>
              <a:t>Segundo nivel</a:t>
            </a:r>
          </a:p>
          <a:p>
            <a:pPr lvl="2"/>
            <a:r>
              <a:rPr lang="es-ES" altLang="es-VE" smtClean="0"/>
              <a:t>Tercer nivel</a:t>
            </a:r>
          </a:p>
          <a:p>
            <a:pPr lvl="3"/>
            <a:r>
              <a:rPr lang="es-ES" altLang="es-VE" smtClean="0"/>
              <a:t>Cuarto nivel</a:t>
            </a:r>
          </a:p>
          <a:p>
            <a:pPr lvl="4"/>
            <a:r>
              <a:rPr lang="es-ES" altLang="es-VE" smtClean="0"/>
              <a:t>Quinto nivel</a:t>
            </a:r>
          </a:p>
        </p:txBody>
      </p:sp>
      <p:grpSp>
        <p:nvGrpSpPr>
          <p:cNvPr id="136199" name="Group 19"/>
          <p:cNvGrpSpPr>
            <a:grpSpLocks/>
          </p:cNvGrpSpPr>
          <p:nvPr userDrawn="1"/>
        </p:nvGrpSpPr>
        <p:grpSpPr bwMode="auto">
          <a:xfrm>
            <a:off x="8332788" y="941388"/>
            <a:ext cx="722312" cy="5016500"/>
            <a:chOff x="5249" y="593"/>
            <a:chExt cx="455" cy="3160"/>
          </a:xfrm>
        </p:grpSpPr>
        <p:grpSp>
          <p:nvGrpSpPr>
            <p:cNvPr id="136203" name="Group 16"/>
            <p:cNvGrpSpPr>
              <a:grpSpLocks/>
            </p:cNvGrpSpPr>
            <p:nvPr userDrawn="1"/>
          </p:nvGrpSpPr>
          <p:grpSpPr bwMode="auto">
            <a:xfrm>
              <a:off x="5253" y="593"/>
              <a:ext cx="451" cy="2808"/>
              <a:chOff x="5211" y="736"/>
              <a:chExt cx="495" cy="2977"/>
            </a:xfrm>
          </p:grpSpPr>
          <p:pic>
            <p:nvPicPr>
              <p:cNvPr id="136205" name="184 Imagen" descr="FLOR1.jpg"/>
              <p:cNvPicPr>
                <a:picLocks noChangeAspect="1"/>
              </p:cNvPicPr>
              <p:nvPr userDrawn="1"/>
            </p:nvPicPr>
            <p:blipFill>
              <a:blip r:embed="rId5"/>
              <a:srcRect/>
              <a:stretch>
                <a:fillRect/>
              </a:stretch>
            </p:blipFill>
            <p:spPr bwMode="auto">
              <a:xfrm>
                <a:off x="5212" y="1546"/>
                <a:ext cx="494" cy="720"/>
              </a:xfrm>
              <a:prstGeom prst="rect">
                <a:avLst/>
              </a:prstGeom>
              <a:noFill/>
              <a:ln w="9525">
                <a:noFill/>
                <a:miter lim="800000"/>
                <a:headEnd/>
                <a:tailEnd/>
              </a:ln>
            </p:spPr>
          </p:pic>
          <p:pic>
            <p:nvPicPr>
              <p:cNvPr id="136206" name="185 Imagen" descr="MEDANO1.jpg"/>
              <p:cNvPicPr>
                <a:picLocks noChangeAspect="1"/>
              </p:cNvPicPr>
              <p:nvPr userDrawn="1"/>
            </p:nvPicPr>
            <p:blipFill>
              <a:blip r:embed="rId6"/>
              <a:srcRect/>
              <a:stretch>
                <a:fillRect/>
              </a:stretch>
            </p:blipFill>
            <p:spPr bwMode="auto">
              <a:xfrm>
                <a:off x="5211" y="736"/>
                <a:ext cx="495" cy="817"/>
              </a:xfrm>
              <a:prstGeom prst="rect">
                <a:avLst/>
              </a:prstGeom>
              <a:noFill/>
              <a:ln w="9525">
                <a:noFill/>
                <a:miter lim="800000"/>
                <a:headEnd/>
                <a:tailEnd/>
              </a:ln>
            </p:spPr>
          </p:pic>
          <p:pic>
            <p:nvPicPr>
              <p:cNvPr id="136207" name="186 Imagen" descr="PN Aguaro G 2.jpg"/>
              <p:cNvPicPr>
                <a:picLocks noChangeAspect="1"/>
              </p:cNvPicPr>
              <p:nvPr userDrawn="1"/>
            </p:nvPicPr>
            <p:blipFill>
              <a:blip r:embed="rId7"/>
              <a:srcRect/>
              <a:stretch>
                <a:fillRect/>
              </a:stretch>
            </p:blipFill>
            <p:spPr bwMode="auto">
              <a:xfrm>
                <a:off x="5212" y="2261"/>
                <a:ext cx="494" cy="772"/>
              </a:xfrm>
              <a:prstGeom prst="rect">
                <a:avLst/>
              </a:prstGeom>
              <a:noFill/>
              <a:ln w="9525">
                <a:noFill/>
                <a:miter lim="800000"/>
                <a:headEnd/>
                <a:tailEnd/>
              </a:ln>
            </p:spPr>
          </p:pic>
          <p:pic>
            <p:nvPicPr>
              <p:cNvPr id="136208" name="187 Imagen" descr="Daisy.jpg"/>
              <p:cNvPicPr>
                <a:picLocks noChangeAspect="1"/>
              </p:cNvPicPr>
              <p:nvPr userDrawn="1"/>
            </p:nvPicPr>
            <p:blipFill>
              <a:blip r:embed="rId8"/>
              <a:srcRect l="11905" t="19643" r="11903"/>
              <a:stretch>
                <a:fillRect/>
              </a:stretch>
            </p:blipFill>
            <p:spPr bwMode="auto">
              <a:xfrm>
                <a:off x="5212" y="3018"/>
                <a:ext cx="494" cy="695"/>
              </a:xfrm>
              <a:prstGeom prst="rect">
                <a:avLst/>
              </a:prstGeom>
              <a:noFill/>
              <a:ln w="9525">
                <a:noFill/>
                <a:miter lim="800000"/>
                <a:headEnd/>
                <a:tailEnd/>
              </a:ln>
            </p:spPr>
          </p:pic>
        </p:grpSp>
        <p:pic>
          <p:nvPicPr>
            <p:cNvPr id="136204" name="188 Imagen" descr="Rasberries.jpg"/>
            <p:cNvPicPr>
              <a:picLocks noChangeAspect="1"/>
            </p:cNvPicPr>
            <p:nvPr userDrawn="1"/>
          </p:nvPicPr>
          <p:blipFill>
            <a:blip r:embed="rId9"/>
            <a:srcRect/>
            <a:stretch>
              <a:fillRect/>
            </a:stretch>
          </p:blipFill>
          <p:spPr bwMode="auto">
            <a:xfrm>
              <a:off x="5249" y="3403"/>
              <a:ext cx="451" cy="350"/>
            </a:xfrm>
            <a:prstGeom prst="rect">
              <a:avLst/>
            </a:prstGeom>
            <a:noFill/>
            <a:ln w="9525">
              <a:noFill/>
              <a:miter lim="800000"/>
              <a:headEnd/>
              <a:tailEnd/>
            </a:ln>
          </p:spPr>
        </p:pic>
      </p:grpSp>
      <p:sp>
        <p:nvSpPr>
          <p:cNvPr id="1028" name="Rectangle 4"/>
          <p:cNvSpPr>
            <a:spLocks noGrp="1" noChangeArrowheads="1"/>
          </p:cNvSpPr>
          <p:nvPr>
            <p:ph type="dt" sz="half" idx="2"/>
          </p:nvPr>
        </p:nvSpPr>
        <p:spPr bwMode="auto">
          <a:xfrm>
            <a:off x="0" y="6734175"/>
            <a:ext cx="865188"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eaLnBrk="1" hangingPunct="1">
              <a:defRPr sz="800">
                <a:solidFill>
                  <a:srgbClr val="000000"/>
                </a:solidFill>
                <a:latin typeface="Arial" panose="020B0604020202020204" pitchFamily="34" charset="0"/>
                <a:cs typeface="Arial" panose="020B0604020202020204" pitchFamily="34" charset="0"/>
              </a:defRPr>
            </a:lvl1pPr>
          </a:lstStyle>
          <a:p>
            <a:pPr>
              <a:defRPr/>
            </a:pPr>
            <a:fld id="{9C6708AC-CFD0-437B-B072-4D0E29DC86FE}" type="datetime1">
              <a:rPr lang="es-ES"/>
              <a:pPr>
                <a:defRPr/>
              </a:pPr>
              <a:t>06/05/2015</a:t>
            </a:fld>
            <a:endParaRPr lang="es-ES"/>
          </a:p>
        </p:txBody>
      </p:sp>
      <p:sp>
        <p:nvSpPr>
          <p:cNvPr id="1029" name="Rectangle 5"/>
          <p:cNvSpPr>
            <a:spLocks noGrp="1" noChangeArrowheads="1"/>
          </p:cNvSpPr>
          <p:nvPr>
            <p:ph type="ftr" sz="quarter" idx="3"/>
          </p:nvPr>
        </p:nvSpPr>
        <p:spPr bwMode="auto">
          <a:xfrm>
            <a:off x="2916238" y="6734175"/>
            <a:ext cx="5473700"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eaLnBrk="1" hangingPunct="1">
              <a:defRPr sz="800">
                <a:solidFill>
                  <a:srgbClr val="000000"/>
                </a:solidFill>
                <a:latin typeface="Arial" panose="020B0604020202020204" pitchFamily="34" charset="0"/>
                <a:cs typeface="Arial" panose="020B0604020202020204" pitchFamily="34" charset="0"/>
              </a:defRPr>
            </a:lvl1pPr>
          </a:lstStyle>
          <a:p>
            <a:pPr>
              <a:defRPr/>
            </a:pPr>
            <a:r>
              <a:rPr lang="es-ES"/>
              <a:t>Recopilación: Miyel Rodríguez y Francisco Lau - Edición y Montaje: F. Lau  (Abril 2015) </a:t>
            </a:r>
          </a:p>
        </p:txBody>
      </p:sp>
      <p:sp>
        <p:nvSpPr>
          <p:cNvPr id="1030" name="Rectangle 6"/>
          <p:cNvSpPr>
            <a:spLocks noGrp="1" noChangeArrowheads="1"/>
          </p:cNvSpPr>
          <p:nvPr>
            <p:ph type="sldNum" sz="quarter" idx="4"/>
          </p:nvPr>
        </p:nvSpPr>
        <p:spPr bwMode="auto">
          <a:xfrm>
            <a:off x="8629650" y="6734175"/>
            <a:ext cx="514350"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eaLnBrk="1" hangingPunct="1">
              <a:defRPr sz="800">
                <a:solidFill>
                  <a:srgbClr val="000000"/>
                </a:solidFill>
                <a:latin typeface="Arial" panose="020B0604020202020204" pitchFamily="34" charset="0"/>
                <a:cs typeface="Arial" panose="020B0604020202020204" pitchFamily="34" charset="0"/>
              </a:defRPr>
            </a:lvl1pPr>
          </a:lstStyle>
          <a:p>
            <a:pPr>
              <a:defRPr/>
            </a:pPr>
            <a:fld id="{5D0C7F0B-6A6B-4484-9133-B089A312DA88}" type="slidenum">
              <a:rPr lang="es-ES" altLang="es-VE"/>
              <a:pPr>
                <a:defRPr/>
              </a:pPr>
              <a:t>‹Nº›</a:t>
            </a:fld>
            <a:endParaRPr lang="es-ES" altLang="es-VE"/>
          </a:p>
        </p:txBody>
      </p:sp>
    </p:spTree>
    <p:extLst>
      <p:ext uri="{BB962C8B-B14F-4D97-AF65-F5344CB8AC3E}">
        <p14:creationId xmlns:p14="http://schemas.microsoft.com/office/powerpoint/2010/main" val="2851044144"/>
      </p:ext>
    </p:extLst>
  </p:cSld>
  <p:clrMap bg1="lt1" tx1="dk1" bg2="lt2" tx2="dk2" accent1="accent1" accent2="accent2" accent3="accent3" accent4="accent4" accent5="accent5" accent6="accent6" hlink="hlink" folHlink="folHlink"/>
  <p:sldLayoutIdLst>
    <p:sldLayoutId id="2147483772" r:id="rId1"/>
  </p:sldLayoutIdLst>
  <p:transition spd="med">
    <p:fade/>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58051" name="Rectangle 3"/>
          <p:cNvSpPr>
            <a:spLocks noGrp="1" noChangeArrowheads="1"/>
          </p:cNvSpPr>
          <p:nvPr>
            <p:ph type="body" idx="1"/>
          </p:nvPr>
        </p:nvSpPr>
        <p:spPr bwMode="auto">
          <a:xfrm>
            <a:off x="457200" y="15255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160338" y="6386513"/>
            <a:ext cx="933450" cy="3651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1200"/>
            </a:lvl1pPr>
          </a:lstStyle>
          <a:p>
            <a:fld id="{8A2976B6-1D72-416A-9896-9D21A7831B15}" type="datetime1">
              <a:rPr lang="es-ES"/>
              <a:pPr/>
              <a:t>06/05/2015</a:t>
            </a:fld>
            <a:endParaRPr lang="es-ES"/>
          </a:p>
        </p:txBody>
      </p:sp>
      <p:sp>
        <p:nvSpPr>
          <p:cNvPr id="1029" name="Rectangle 5"/>
          <p:cNvSpPr>
            <a:spLocks noGrp="1" noChangeArrowheads="1"/>
          </p:cNvSpPr>
          <p:nvPr>
            <p:ph type="ftr" sz="quarter" idx="3"/>
          </p:nvPr>
        </p:nvSpPr>
        <p:spPr bwMode="auto">
          <a:xfrm>
            <a:off x="1955800" y="6597650"/>
            <a:ext cx="5183188"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a:defRPr sz="1200"/>
            </a:lvl1pPr>
          </a:lstStyle>
          <a:p>
            <a:r>
              <a:rPr lang="es-ES"/>
              <a:t>Recopilación, Diseño y Montaje: Francisco Lau</a:t>
            </a:r>
          </a:p>
        </p:txBody>
      </p:sp>
      <p:sp>
        <p:nvSpPr>
          <p:cNvPr id="1030" name="Rectangle 6"/>
          <p:cNvSpPr>
            <a:spLocks noGrp="1" noChangeArrowheads="1"/>
          </p:cNvSpPr>
          <p:nvPr>
            <p:ph type="sldNum" sz="quarter" idx="4"/>
          </p:nvPr>
        </p:nvSpPr>
        <p:spPr bwMode="auto">
          <a:xfrm>
            <a:off x="8372475" y="6583363"/>
            <a:ext cx="582613" cy="18256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a:defRPr sz="1200"/>
            </a:lvl1pPr>
          </a:lstStyle>
          <a:p>
            <a:fld id="{8F888F66-4EFB-4E9F-9531-86C4090C3526}"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76834" name="Group 2"/>
          <p:cNvGrpSpPr>
            <a:grpSpLocks/>
          </p:cNvGrpSpPr>
          <p:nvPr/>
        </p:nvGrpSpPr>
        <p:grpSpPr bwMode="auto">
          <a:xfrm>
            <a:off x="0" y="0"/>
            <a:ext cx="9144000" cy="6934200"/>
            <a:chOff x="0" y="0"/>
            <a:chExt cx="5760" cy="4368"/>
          </a:xfrm>
        </p:grpSpPr>
        <p:sp>
          <p:nvSpPr>
            <p:cNvPr id="3584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s-ES_tradnl" sz="1600">
                <a:latin typeface="Times New Roman" pitchFamily="18" charset="0"/>
              </a:endParaRPr>
            </a:p>
          </p:txBody>
        </p:sp>
        <p:sp>
          <p:nvSpPr>
            <p:cNvPr id="35844"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45"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46"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47"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48"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49"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50"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51"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defRPr/>
              </a:pPr>
              <a:endParaRPr lang="es-ES_tradnl" sz="1600">
                <a:latin typeface="Times New Roman" pitchFamily="18" charset="0"/>
              </a:endParaRPr>
            </a:p>
          </p:txBody>
        </p:sp>
        <p:sp>
          <p:nvSpPr>
            <p:cNvPr id="35852"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defRPr/>
              </a:pPr>
              <a:endParaRPr lang="es-ES_tradnl" sz="1600">
                <a:latin typeface="Times New Roman" pitchFamily="18" charset="0"/>
              </a:endParaRPr>
            </a:p>
          </p:txBody>
        </p:sp>
        <p:sp>
          <p:nvSpPr>
            <p:cNvPr id="35853"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defRPr/>
              </a:pPr>
              <a:endParaRPr lang="es-ES_tradnl" sz="1600">
                <a:latin typeface="Times New Roman" pitchFamily="18" charset="0"/>
              </a:endParaRPr>
            </a:p>
          </p:txBody>
        </p:sp>
        <p:sp>
          <p:nvSpPr>
            <p:cNvPr id="3585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5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5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57"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defRPr/>
              </a:pPr>
              <a:endParaRPr lang="es-ES_tradnl" sz="1600">
                <a:latin typeface="Times New Roman" pitchFamily="18" charset="0"/>
              </a:endParaRPr>
            </a:p>
          </p:txBody>
        </p:sp>
        <p:sp>
          <p:nvSpPr>
            <p:cNvPr id="35858"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sp>
          <p:nvSpPr>
            <p:cNvPr id="3585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s-ES_tradnl" sz="1600">
                <a:latin typeface="Times New Roman" pitchFamily="18" charset="0"/>
              </a:endParaRPr>
            </a:p>
          </p:txBody>
        </p:sp>
        <p:sp>
          <p:nvSpPr>
            <p:cNvPr id="35860"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s-ES_tradnl" sz="1600">
                <a:latin typeface="Times New Roman" pitchFamily="18" charset="0"/>
              </a:endParaRPr>
            </a:p>
          </p:txBody>
        </p:sp>
      </p:grpSp>
      <p:sp>
        <p:nvSpPr>
          <p:cNvPr id="3586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586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35863" name="Rectangle 23"/>
          <p:cNvSpPr>
            <a:spLocks noGrp="1" noChangeArrowheads="1"/>
          </p:cNvSpPr>
          <p:nvPr>
            <p:ph type="dt" sz="half" idx="2"/>
          </p:nvPr>
        </p:nvSpPr>
        <p:spPr bwMode="auto">
          <a:xfrm>
            <a:off x="160338" y="6569075"/>
            <a:ext cx="1147762"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1200">
                <a:effectLst>
                  <a:outerShdw blurRad="38100" dist="38100" dir="2700000" algn="tl">
                    <a:srgbClr val="000000"/>
                  </a:outerShdw>
                </a:effectLst>
              </a:defRPr>
            </a:lvl1pPr>
          </a:lstStyle>
          <a:p>
            <a:fld id="{1105DE69-EDFB-4444-8EDF-FB3EC720945D}" type="datetime1">
              <a:rPr lang="es-ES"/>
              <a:pPr/>
              <a:t>06/05/2015</a:t>
            </a:fld>
            <a:endParaRPr lang="es-ES"/>
          </a:p>
        </p:txBody>
      </p:sp>
      <p:sp>
        <p:nvSpPr>
          <p:cNvPr id="35864" name="Rectangle 24"/>
          <p:cNvSpPr>
            <a:spLocks noGrp="1" noChangeArrowheads="1"/>
          </p:cNvSpPr>
          <p:nvPr>
            <p:ph type="ftr" sz="quarter" idx="3"/>
          </p:nvPr>
        </p:nvSpPr>
        <p:spPr bwMode="auto">
          <a:xfrm>
            <a:off x="1912938" y="6569075"/>
            <a:ext cx="5667375"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a:defRPr sz="1200">
                <a:effectLst>
                  <a:outerShdw blurRad="38100" dist="38100" dir="2700000" algn="tl">
                    <a:srgbClr val="000000"/>
                  </a:outerShdw>
                </a:effectLst>
              </a:defRPr>
            </a:lvl1pPr>
          </a:lstStyle>
          <a:p>
            <a:r>
              <a:rPr lang="es-ES"/>
              <a:t>Recopilación, Diseño y Montaje: Francisco Lau</a:t>
            </a:r>
          </a:p>
        </p:txBody>
      </p:sp>
      <p:sp>
        <p:nvSpPr>
          <p:cNvPr id="35865" name="Rectangle 25"/>
          <p:cNvSpPr>
            <a:spLocks noGrp="1" noChangeArrowheads="1"/>
          </p:cNvSpPr>
          <p:nvPr>
            <p:ph type="sldNum" sz="quarter" idx="4"/>
          </p:nvPr>
        </p:nvSpPr>
        <p:spPr bwMode="auto">
          <a:xfrm>
            <a:off x="8178800" y="6569075"/>
            <a:ext cx="831850"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a:defRPr sz="1200">
                <a:effectLst>
                  <a:outerShdw blurRad="38100" dist="38100" dir="2700000" algn="tl">
                    <a:srgbClr val="000000"/>
                  </a:outerShdw>
                </a:effectLst>
              </a:defRPr>
            </a:lvl1pPr>
          </a:lstStyle>
          <a:p>
            <a:fld id="{A9B3CD8F-8B44-4807-B272-B3CD77AB3AC8}" type="slidenum">
              <a:rPr lang="es-ES"/>
              <a:pPr/>
              <a:t>‹Nº›</a:t>
            </a:fld>
            <a:endParaRPr lang="es-ES"/>
          </a:p>
        </p:txBody>
      </p:sp>
      <p:pic>
        <p:nvPicPr>
          <p:cNvPr id="376858" name="Picture 26" descr="logo_inparques_30"/>
          <p:cNvPicPr>
            <a:picLocks noChangeAspect="1" noChangeArrowheads="1"/>
          </p:cNvPicPr>
          <p:nvPr userDrawn="1"/>
        </p:nvPicPr>
        <p:blipFill>
          <a:blip r:embed="rId13"/>
          <a:srcRect/>
          <a:stretch>
            <a:fillRect/>
          </a:stretch>
        </p:blipFill>
        <p:spPr bwMode="auto">
          <a:xfrm>
            <a:off x="160338" y="260350"/>
            <a:ext cx="1054100" cy="1189038"/>
          </a:xfrm>
          <a:prstGeom prst="rect">
            <a:avLst/>
          </a:prstGeom>
          <a:noFill/>
        </p:spPr>
      </p:pic>
    </p:spTree>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eaLnBrk="0" fontAlgn="base" hangingPunct="0">
        <a:spcBef>
          <a:spcPct val="0"/>
        </a:spcBef>
        <a:spcAft>
          <a:spcPct val="0"/>
        </a:spcAft>
        <a:defRPr sz="4400" b="1">
          <a:solidFill>
            <a:schemeClr val="tx2"/>
          </a:solidFill>
          <a:latin typeface="Times New Roman" pitchFamily="18" charset="0"/>
        </a:defRPr>
      </a:lvl6pPr>
      <a:lvl7pPr marL="914400" algn="ctr" rtl="0" eaLnBrk="0" fontAlgn="base" hangingPunct="0">
        <a:spcBef>
          <a:spcPct val="0"/>
        </a:spcBef>
        <a:spcAft>
          <a:spcPct val="0"/>
        </a:spcAft>
        <a:defRPr sz="4400" b="1">
          <a:solidFill>
            <a:schemeClr val="tx2"/>
          </a:solidFill>
          <a:latin typeface="Times New Roman" pitchFamily="18" charset="0"/>
        </a:defRPr>
      </a:lvl7pPr>
      <a:lvl8pPr marL="1371600" algn="ctr" rtl="0" eaLnBrk="0" fontAlgn="base" hangingPunct="0">
        <a:spcBef>
          <a:spcPct val="0"/>
        </a:spcBef>
        <a:spcAft>
          <a:spcPct val="0"/>
        </a:spcAft>
        <a:defRPr sz="4400" b="1">
          <a:solidFill>
            <a:schemeClr val="tx2"/>
          </a:solidFill>
          <a:latin typeface="Times New Roman" pitchFamily="18" charset="0"/>
        </a:defRPr>
      </a:lvl8pPr>
      <a:lvl9pPr marL="1828800" algn="ctr" rtl="0" eaLnBrk="0" fontAlgn="base" hangingPunct="0">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89122" name="Group 2"/>
          <p:cNvGrpSpPr>
            <a:grpSpLocks/>
          </p:cNvGrpSpPr>
          <p:nvPr/>
        </p:nvGrpSpPr>
        <p:grpSpPr bwMode="auto">
          <a:xfrm>
            <a:off x="0" y="0"/>
            <a:ext cx="9144000" cy="6934200"/>
            <a:chOff x="0" y="0"/>
            <a:chExt cx="5760" cy="4368"/>
          </a:xfrm>
        </p:grpSpPr>
        <p:sp>
          <p:nvSpPr>
            <p:cNvPr id="38912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s-VE"/>
            </a:p>
          </p:txBody>
        </p:sp>
        <p:sp>
          <p:nvSpPr>
            <p:cNvPr id="389124"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89125"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s-VE"/>
            </a:p>
          </p:txBody>
        </p:sp>
        <p:sp>
          <p:nvSpPr>
            <p:cNvPr id="389126"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s-VE"/>
            </a:p>
          </p:txBody>
        </p:sp>
        <p:sp>
          <p:nvSpPr>
            <p:cNvPr id="389127"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s-VE"/>
            </a:p>
          </p:txBody>
        </p:sp>
        <p:sp>
          <p:nvSpPr>
            <p:cNvPr id="389128"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89129"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89130"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89131"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s-VE"/>
            </a:p>
          </p:txBody>
        </p:sp>
        <p:sp>
          <p:nvSpPr>
            <p:cNvPr id="389132"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s-VE"/>
            </a:p>
          </p:txBody>
        </p:sp>
        <p:sp>
          <p:nvSpPr>
            <p:cNvPr id="389133"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s-VE"/>
            </a:p>
          </p:txBody>
        </p:sp>
        <p:sp>
          <p:nvSpPr>
            <p:cNvPr id="38913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s-VE"/>
            </a:p>
          </p:txBody>
        </p:sp>
        <p:sp>
          <p:nvSpPr>
            <p:cNvPr id="38913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s-VE"/>
            </a:p>
          </p:txBody>
        </p:sp>
        <p:sp>
          <p:nvSpPr>
            <p:cNvPr id="38913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s-VE"/>
            </a:p>
          </p:txBody>
        </p:sp>
        <p:sp>
          <p:nvSpPr>
            <p:cNvPr id="389137"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s-VE"/>
            </a:p>
          </p:txBody>
        </p:sp>
        <p:sp>
          <p:nvSpPr>
            <p:cNvPr id="389138"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sp>
          <p:nvSpPr>
            <p:cNvPr id="38913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s-VE"/>
            </a:p>
          </p:txBody>
        </p:sp>
        <p:sp>
          <p:nvSpPr>
            <p:cNvPr id="389140"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s-VE"/>
            </a:p>
          </p:txBody>
        </p:sp>
      </p:grpSp>
      <p:sp>
        <p:nvSpPr>
          <p:cNvPr id="38914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8914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389143" name="Rectangle 23"/>
          <p:cNvSpPr>
            <a:spLocks noGrp="1" noChangeArrowheads="1"/>
          </p:cNvSpPr>
          <p:nvPr>
            <p:ph type="dt" sz="half" idx="2"/>
          </p:nvPr>
        </p:nvSpPr>
        <p:spPr bwMode="auto">
          <a:xfrm>
            <a:off x="160338" y="6569075"/>
            <a:ext cx="1004887" cy="18256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1200">
                <a:effectLst>
                  <a:outerShdw blurRad="38100" dist="38100" dir="2700000" algn="tl">
                    <a:srgbClr val="000000"/>
                  </a:outerShdw>
                </a:effectLst>
              </a:defRPr>
            </a:lvl1pPr>
          </a:lstStyle>
          <a:p>
            <a:fld id="{AAED2323-075F-437C-B440-FB13EFB51E69}" type="datetime1">
              <a:rPr lang="es-ES"/>
              <a:pPr/>
              <a:t>06/05/2015</a:t>
            </a:fld>
            <a:endParaRPr lang="es-ES"/>
          </a:p>
        </p:txBody>
      </p:sp>
      <p:sp>
        <p:nvSpPr>
          <p:cNvPr id="389144" name="Rectangle 24"/>
          <p:cNvSpPr>
            <a:spLocks noGrp="1" noChangeArrowheads="1"/>
          </p:cNvSpPr>
          <p:nvPr>
            <p:ph type="ftr" sz="quarter" idx="3"/>
          </p:nvPr>
        </p:nvSpPr>
        <p:spPr bwMode="auto">
          <a:xfrm>
            <a:off x="2024063" y="6569075"/>
            <a:ext cx="5324475" cy="18256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ctr">
              <a:defRPr sz="1200">
                <a:effectLst>
                  <a:outerShdw blurRad="38100" dist="38100" dir="2700000" algn="tl">
                    <a:srgbClr val="000000"/>
                  </a:outerShdw>
                </a:effectLst>
              </a:defRPr>
            </a:lvl1pPr>
          </a:lstStyle>
          <a:p>
            <a:r>
              <a:rPr lang="es-ES"/>
              <a:t>Recopilación, Diseño y Montaje: Francisco Lau</a:t>
            </a:r>
          </a:p>
        </p:txBody>
      </p:sp>
      <p:sp>
        <p:nvSpPr>
          <p:cNvPr id="389145" name="Rectangle 25"/>
          <p:cNvSpPr>
            <a:spLocks noGrp="1" noChangeArrowheads="1"/>
          </p:cNvSpPr>
          <p:nvPr>
            <p:ph type="sldNum" sz="quarter" idx="4"/>
          </p:nvPr>
        </p:nvSpPr>
        <p:spPr bwMode="auto">
          <a:xfrm>
            <a:off x="8178800" y="6569075"/>
            <a:ext cx="831850" cy="18256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200">
                <a:effectLst>
                  <a:outerShdw blurRad="38100" dist="38100" dir="2700000" algn="tl">
                    <a:srgbClr val="000000"/>
                  </a:outerShdw>
                </a:effectLst>
              </a:defRPr>
            </a:lvl1pPr>
          </a:lstStyle>
          <a:p>
            <a:fld id="{C44E2CAE-5424-4094-B545-0FF352280DFF}" type="slidenum">
              <a:rPr lang="es-ES"/>
              <a:pPr/>
              <a:t>‹Nº›</a:t>
            </a:fld>
            <a:endParaRPr lang="es-ES"/>
          </a:p>
        </p:txBody>
      </p:sp>
      <p:pic>
        <p:nvPicPr>
          <p:cNvPr id="389146" name="Picture 26" descr="logo_inparques_30"/>
          <p:cNvPicPr>
            <a:picLocks noChangeAspect="1" noChangeArrowheads="1"/>
          </p:cNvPicPr>
          <p:nvPr userDrawn="1"/>
        </p:nvPicPr>
        <p:blipFill>
          <a:blip r:embed="rId13"/>
          <a:srcRect/>
          <a:stretch>
            <a:fillRect/>
          </a:stretch>
        </p:blipFill>
        <p:spPr bwMode="auto">
          <a:xfrm>
            <a:off x="160338" y="260350"/>
            <a:ext cx="1054100" cy="1189038"/>
          </a:xfrm>
          <a:prstGeom prst="rect">
            <a:avLst/>
          </a:prstGeom>
          <a:noFill/>
        </p:spPr>
      </p:pic>
    </p:spTree>
  </p:cSld>
  <p:clrMap bg1="dk2" tx1="lt1" bg2="dk1" tx2="lt2" accent1="accent1" accent2="accent2" accent3="accent3" accent4="accent4" accent5="accent5" accent6="accent6" hlink="hlink" folHlink="folHlink"/>
  <p:sldLayoutIdLst>
    <p:sldLayoutId id="214748366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iming>
    <p:tnLst>
      <p:par>
        <p:cTn id="1" dur="indefinite" restart="never" nodeType="tmRoot"/>
      </p:par>
    </p:tnLst>
  </p:timing>
  <p:hf hdr="0" dt="0"/>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92195" name="Rectangle 3"/>
          <p:cNvSpPr>
            <a:spLocks noGrp="1" noChangeArrowheads="1"/>
          </p:cNvSpPr>
          <p:nvPr>
            <p:ph type="body" idx="1"/>
          </p:nvPr>
        </p:nvSpPr>
        <p:spPr bwMode="auto">
          <a:xfrm>
            <a:off x="457200" y="15255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160338" y="6569075"/>
            <a:ext cx="1162050"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1200"/>
            </a:lvl1pPr>
          </a:lstStyle>
          <a:p>
            <a:fld id="{98CCBB8F-9548-463F-B33C-317A00D175AC}" type="datetime1">
              <a:rPr lang="es-ES"/>
              <a:pPr/>
              <a:t>06/05/2015</a:t>
            </a:fld>
            <a:endParaRPr lang="es-ES"/>
          </a:p>
        </p:txBody>
      </p:sp>
      <p:sp>
        <p:nvSpPr>
          <p:cNvPr id="1029" name="Rectangle 5"/>
          <p:cNvSpPr>
            <a:spLocks noGrp="1" noChangeArrowheads="1"/>
          </p:cNvSpPr>
          <p:nvPr>
            <p:ph type="ftr" sz="quarter" idx="3"/>
          </p:nvPr>
        </p:nvSpPr>
        <p:spPr bwMode="auto">
          <a:xfrm>
            <a:off x="1920875" y="6569075"/>
            <a:ext cx="5767388"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a:defRPr sz="1200"/>
            </a:lvl1pPr>
          </a:lstStyle>
          <a:p>
            <a:r>
              <a:rPr lang="es-ES"/>
              <a:t>Recopilación, Diseño y Montaje: Francisco Lau</a:t>
            </a:r>
          </a:p>
        </p:txBody>
      </p:sp>
      <p:sp>
        <p:nvSpPr>
          <p:cNvPr id="1030" name="Rectangle 6"/>
          <p:cNvSpPr>
            <a:spLocks noGrp="1" noChangeArrowheads="1"/>
          </p:cNvSpPr>
          <p:nvPr>
            <p:ph type="sldNum" sz="quarter" idx="4"/>
          </p:nvPr>
        </p:nvSpPr>
        <p:spPr bwMode="auto">
          <a:xfrm>
            <a:off x="8178800" y="6569075"/>
            <a:ext cx="831850"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a:defRPr sz="1200"/>
            </a:lvl1pPr>
          </a:lstStyle>
          <a:p>
            <a:fld id="{5AD404AF-6A86-4D85-9D9D-1DAAD74E2A34}" type="slidenum">
              <a:rPr lang="es-ES"/>
              <a:pPr/>
              <a:t>‹Nº›</a:t>
            </a:fld>
            <a:endParaRPr lang="es-ES"/>
          </a:p>
        </p:txBody>
      </p:sp>
      <p:grpSp>
        <p:nvGrpSpPr>
          <p:cNvPr id="392199" name="183 Grupo"/>
          <p:cNvGrpSpPr>
            <a:grpSpLocks/>
          </p:cNvGrpSpPr>
          <p:nvPr userDrawn="1"/>
        </p:nvGrpSpPr>
        <p:grpSpPr bwMode="auto">
          <a:xfrm>
            <a:off x="8251825" y="963613"/>
            <a:ext cx="787400" cy="5732462"/>
            <a:chOff x="8213936" y="1000109"/>
            <a:chExt cx="787220" cy="5732899"/>
          </a:xfrm>
        </p:grpSpPr>
        <p:pic>
          <p:nvPicPr>
            <p:cNvPr id="392200" name="184 Imagen" descr="FLOR1.jpg"/>
            <p:cNvPicPr>
              <a:picLocks noChangeAspect="1"/>
            </p:cNvPicPr>
            <p:nvPr/>
          </p:nvPicPr>
          <p:blipFill>
            <a:blip r:embed="rId14"/>
            <a:srcRect/>
            <a:stretch>
              <a:fillRect/>
            </a:stretch>
          </p:blipFill>
          <p:spPr bwMode="auto">
            <a:xfrm>
              <a:off x="8217655" y="2285992"/>
              <a:ext cx="783501" cy="1143008"/>
            </a:xfrm>
            <a:prstGeom prst="rect">
              <a:avLst/>
            </a:prstGeom>
            <a:noFill/>
            <a:ln w="9525">
              <a:noFill/>
              <a:miter lim="800000"/>
              <a:headEnd/>
              <a:tailEnd/>
            </a:ln>
          </p:spPr>
        </p:pic>
        <p:pic>
          <p:nvPicPr>
            <p:cNvPr id="392201" name="185 Imagen" descr="MEDANO1.jpg"/>
            <p:cNvPicPr>
              <a:picLocks noChangeAspect="1"/>
            </p:cNvPicPr>
            <p:nvPr/>
          </p:nvPicPr>
          <p:blipFill>
            <a:blip r:embed="rId15"/>
            <a:srcRect/>
            <a:stretch>
              <a:fillRect/>
            </a:stretch>
          </p:blipFill>
          <p:spPr bwMode="auto">
            <a:xfrm>
              <a:off x="8215370" y="1000109"/>
              <a:ext cx="785786" cy="1296355"/>
            </a:xfrm>
            <a:prstGeom prst="rect">
              <a:avLst/>
            </a:prstGeom>
            <a:noFill/>
            <a:ln w="9525">
              <a:noFill/>
              <a:miter lim="800000"/>
              <a:headEnd/>
              <a:tailEnd/>
            </a:ln>
          </p:spPr>
        </p:pic>
        <p:pic>
          <p:nvPicPr>
            <p:cNvPr id="392202" name="186 Imagen" descr="PN Aguaro G 2.jpg"/>
            <p:cNvPicPr>
              <a:picLocks noChangeAspect="1"/>
            </p:cNvPicPr>
            <p:nvPr/>
          </p:nvPicPr>
          <p:blipFill>
            <a:blip r:embed="rId16"/>
            <a:srcRect/>
            <a:stretch>
              <a:fillRect/>
            </a:stretch>
          </p:blipFill>
          <p:spPr bwMode="auto">
            <a:xfrm>
              <a:off x="8217160" y="3422019"/>
              <a:ext cx="783996" cy="1225355"/>
            </a:xfrm>
            <a:prstGeom prst="rect">
              <a:avLst/>
            </a:prstGeom>
            <a:noFill/>
            <a:ln w="9525">
              <a:noFill/>
              <a:miter lim="800000"/>
              <a:headEnd/>
              <a:tailEnd/>
            </a:ln>
          </p:spPr>
        </p:pic>
        <p:pic>
          <p:nvPicPr>
            <p:cNvPr id="392203" name="187 Imagen" descr="Daisy.jpg"/>
            <p:cNvPicPr>
              <a:picLocks noChangeAspect="1"/>
            </p:cNvPicPr>
            <p:nvPr/>
          </p:nvPicPr>
          <p:blipFill>
            <a:blip r:embed="rId17"/>
            <a:srcRect l="19643" t="11903" b="11905"/>
            <a:stretch>
              <a:fillRect/>
            </a:stretch>
          </p:blipFill>
          <p:spPr bwMode="auto">
            <a:xfrm rot="5400000">
              <a:off x="8057983" y="4782580"/>
              <a:ext cx="1102401" cy="783943"/>
            </a:xfrm>
            <a:prstGeom prst="rect">
              <a:avLst/>
            </a:prstGeom>
            <a:noFill/>
            <a:ln w="9525">
              <a:noFill/>
              <a:miter lim="800000"/>
              <a:headEnd/>
              <a:tailEnd/>
            </a:ln>
          </p:spPr>
        </p:pic>
        <p:pic>
          <p:nvPicPr>
            <p:cNvPr id="392204" name="188 Imagen" descr="Rasberries.jpg"/>
            <p:cNvPicPr>
              <a:picLocks noChangeAspect="1"/>
            </p:cNvPicPr>
            <p:nvPr/>
          </p:nvPicPr>
          <p:blipFill>
            <a:blip r:embed="rId18"/>
            <a:srcRect/>
            <a:stretch>
              <a:fillRect/>
            </a:stretch>
          </p:blipFill>
          <p:spPr bwMode="auto">
            <a:xfrm>
              <a:off x="8215338" y="6143644"/>
              <a:ext cx="785818" cy="589364"/>
            </a:xfrm>
            <a:prstGeom prst="rect">
              <a:avLst/>
            </a:prstGeom>
            <a:noFill/>
            <a:ln w="9525">
              <a:noFill/>
              <a:miter lim="800000"/>
              <a:headEnd/>
              <a:tailEnd/>
            </a:ln>
          </p:spPr>
        </p:pic>
        <p:pic>
          <p:nvPicPr>
            <p:cNvPr id="392205" name="189 Imagen" descr="PN Yurubí 3.jpg"/>
            <p:cNvPicPr>
              <a:picLocks noChangeAspect="1"/>
            </p:cNvPicPr>
            <p:nvPr/>
          </p:nvPicPr>
          <p:blipFill>
            <a:blip r:embed="rId19"/>
            <a:srcRect/>
            <a:stretch>
              <a:fillRect/>
            </a:stretch>
          </p:blipFill>
          <p:spPr bwMode="auto">
            <a:xfrm>
              <a:off x="8213936" y="5691266"/>
              <a:ext cx="787219" cy="540397"/>
            </a:xfrm>
            <a:prstGeom prst="rect">
              <a:avLst/>
            </a:prstGeom>
            <a:noFill/>
            <a:ln w="9525">
              <a:noFill/>
              <a:miter lim="800000"/>
              <a:headEnd/>
              <a:tailEnd/>
            </a:ln>
          </p:spPr>
        </p:pic>
      </p:grpSp>
      <p:pic>
        <p:nvPicPr>
          <p:cNvPr id="392206" name="Picture 14" descr="Logo_Bioparques"/>
          <p:cNvPicPr>
            <a:picLocks noChangeAspect="1" noChangeArrowheads="1"/>
          </p:cNvPicPr>
          <p:nvPr userDrawn="1"/>
        </p:nvPicPr>
        <p:blipFill>
          <a:blip r:embed="rId20"/>
          <a:srcRect/>
          <a:stretch>
            <a:fillRect/>
          </a:stretch>
        </p:blipFill>
        <p:spPr bwMode="auto">
          <a:xfrm>
            <a:off x="0" y="28575"/>
            <a:ext cx="1549400" cy="755650"/>
          </a:xfrm>
          <a:prstGeom prst="rect">
            <a:avLst/>
          </a:prstGeom>
          <a:noFill/>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20867" name="Rectangle 3"/>
          <p:cNvSpPr>
            <a:spLocks noGrp="1" noChangeArrowheads="1"/>
          </p:cNvSpPr>
          <p:nvPr>
            <p:ph type="body" idx="1"/>
          </p:nvPr>
        </p:nvSpPr>
        <p:spPr bwMode="auto">
          <a:xfrm>
            <a:off x="457200" y="152558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160338" y="6615113"/>
            <a:ext cx="1133475" cy="18256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1200"/>
            </a:lvl1pPr>
          </a:lstStyle>
          <a:p>
            <a:fld id="{DCCB0465-E847-4131-B563-A9FEB41C279D}" type="datetime1">
              <a:rPr lang="es-ES"/>
              <a:pPr/>
              <a:t>06/05/2015</a:t>
            </a:fld>
            <a:endParaRPr lang="es-ES"/>
          </a:p>
        </p:txBody>
      </p:sp>
      <p:sp>
        <p:nvSpPr>
          <p:cNvPr id="1029" name="Rectangle 5"/>
          <p:cNvSpPr>
            <a:spLocks noGrp="1" noChangeArrowheads="1"/>
          </p:cNvSpPr>
          <p:nvPr>
            <p:ph type="ftr" sz="quarter" idx="3"/>
          </p:nvPr>
        </p:nvSpPr>
        <p:spPr bwMode="auto">
          <a:xfrm>
            <a:off x="2052638" y="6569075"/>
            <a:ext cx="5038725" cy="18256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a:defRPr sz="1200"/>
            </a:lvl1pPr>
          </a:lstStyle>
          <a:p>
            <a:r>
              <a:rPr lang="es-ES"/>
              <a:t>Recopilación, Diseño y Montaje: Francisco Lau</a:t>
            </a:r>
          </a:p>
        </p:txBody>
      </p:sp>
      <p:sp>
        <p:nvSpPr>
          <p:cNvPr id="1030" name="Rectangle 6"/>
          <p:cNvSpPr>
            <a:spLocks noGrp="1" noChangeArrowheads="1"/>
          </p:cNvSpPr>
          <p:nvPr>
            <p:ph type="sldNum" sz="quarter" idx="4"/>
          </p:nvPr>
        </p:nvSpPr>
        <p:spPr bwMode="auto">
          <a:xfrm>
            <a:off x="8178800" y="6615113"/>
            <a:ext cx="833438" cy="18256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a:defRPr sz="1200"/>
            </a:lvl1pPr>
          </a:lstStyle>
          <a:p>
            <a:fld id="{54ACF922-2AAB-4B55-9FA5-804CE0E59E24}" type="slidenum">
              <a:rPr lang="es-ES"/>
              <a:pPr/>
              <a:t>‹Nº›</a:t>
            </a:fld>
            <a:endParaRPr lang="es-ES"/>
          </a:p>
        </p:txBody>
      </p:sp>
      <p:pic>
        <p:nvPicPr>
          <p:cNvPr id="420871" name="Picture 7" descr="Logo_Bioparques"/>
          <p:cNvPicPr>
            <a:picLocks noChangeAspect="1" noChangeArrowheads="1"/>
          </p:cNvPicPr>
          <p:nvPr userDrawn="1"/>
        </p:nvPicPr>
        <p:blipFill>
          <a:blip r:embed="rId14"/>
          <a:srcRect/>
          <a:stretch>
            <a:fillRect/>
          </a:stretch>
        </p:blipFill>
        <p:spPr bwMode="auto">
          <a:xfrm>
            <a:off x="0" y="28575"/>
            <a:ext cx="1549400" cy="755650"/>
          </a:xfrm>
          <a:prstGeom prst="rect">
            <a:avLst/>
          </a:prstGeom>
          <a:noFill/>
        </p:spPr>
      </p:pic>
      <p:sp>
        <p:nvSpPr>
          <p:cNvPr id="420872" name="Rectangle 8"/>
          <p:cNvSpPr>
            <a:spLocks noChangeArrowheads="1"/>
          </p:cNvSpPr>
          <p:nvPr userDrawn="1"/>
        </p:nvSpPr>
        <p:spPr bwMode="auto">
          <a:xfrm>
            <a:off x="8213725" y="1041400"/>
            <a:ext cx="930275" cy="5527675"/>
          </a:xfrm>
          <a:prstGeom prst="rect">
            <a:avLst/>
          </a:prstGeom>
          <a:solidFill>
            <a:srgbClr val="FFFFFF"/>
          </a:solidFill>
          <a:ln w="9525">
            <a:solidFill>
              <a:srgbClr val="FFFFFF"/>
            </a:solidFill>
            <a:miter lim="800000"/>
            <a:headEnd/>
            <a:tailEnd/>
          </a:ln>
          <a:effectLst/>
        </p:spPr>
        <p:txBody>
          <a:bodyPr wrap="none" anchor="ctr"/>
          <a:lstStyle/>
          <a:p>
            <a:endParaRPr lang="es-VE"/>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B7FFB7"/>
            </a:gs>
          </a:gsLst>
          <a:lin ang="5400000" scaled="1"/>
        </a:gradFill>
        <a:effectLst/>
      </p:bgPr>
    </p:bg>
    <p:spTree>
      <p:nvGrpSpPr>
        <p:cNvPr id="1" name=""/>
        <p:cNvGrpSpPr/>
        <p:nvPr/>
      </p:nvGrpSpPr>
      <p:grpSpPr>
        <a:xfrm>
          <a:off x="0" y="0"/>
          <a:ext cx="0" cy="0"/>
          <a:chOff x="0" y="0"/>
          <a:chExt cx="0" cy="0"/>
        </a:xfrm>
      </p:grpSpPr>
      <p:pic>
        <p:nvPicPr>
          <p:cNvPr id="50178" name="Picture 7" descr="Cintillo_INPARQUES_Inferior_100a"/>
          <p:cNvPicPr>
            <a:picLocks noChangeAspect="1" noChangeArrowheads="1"/>
          </p:cNvPicPr>
          <p:nvPr userDrawn="1"/>
        </p:nvPicPr>
        <p:blipFill>
          <a:blip r:embed="rId3"/>
          <a:srcRect/>
          <a:stretch>
            <a:fillRect/>
          </a:stretch>
        </p:blipFill>
        <p:spPr bwMode="auto">
          <a:xfrm>
            <a:off x="0" y="6215063"/>
            <a:ext cx="9144000" cy="642937"/>
          </a:xfrm>
          <a:prstGeom prst="rect">
            <a:avLst/>
          </a:prstGeom>
          <a:noFill/>
          <a:ln w="9525">
            <a:noFill/>
            <a:miter lim="800000"/>
            <a:headEnd/>
            <a:tailEnd/>
          </a:ln>
        </p:spPr>
      </p:pic>
      <p:sp>
        <p:nvSpPr>
          <p:cNvPr id="50179" name="Rectangle 2"/>
          <p:cNvSpPr>
            <a:spLocks noGrp="1" noChangeArrowheads="1"/>
          </p:cNvSpPr>
          <p:nvPr>
            <p:ph type="title"/>
          </p:nvPr>
        </p:nvSpPr>
        <p:spPr bwMode="auto">
          <a:xfrm>
            <a:off x="685800" y="585788"/>
            <a:ext cx="7772400" cy="1190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s-ES" altLang="es-VE" smtClean="0"/>
              <a:t>Haga clic para modificar el estilo de título del patrón</a:t>
            </a:r>
          </a:p>
        </p:txBody>
      </p:sp>
      <p:sp>
        <p:nvSpPr>
          <p:cNvPr id="50180" name="Rectangle 3"/>
          <p:cNvSpPr>
            <a:spLocks noGrp="1" noChangeArrowheads="1"/>
          </p:cNvSpPr>
          <p:nvPr>
            <p:ph type="body" idx="1"/>
          </p:nvPr>
        </p:nvSpPr>
        <p:spPr bwMode="auto">
          <a:xfrm>
            <a:off x="685800" y="1981200"/>
            <a:ext cx="7772400" cy="274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s-ES" altLang="es-VE" smtClean="0"/>
              <a:t> Haga clic para modificar el estilo de texto del patrón</a:t>
            </a:r>
          </a:p>
          <a:p>
            <a:pPr lvl="1"/>
            <a:r>
              <a:rPr lang="es-ES" altLang="es-VE" smtClean="0"/>
              <a:t> Segundo nivel</a:t>
            </a:r>
          </a:p>
          <a:p>
            <a:pPr lvl="2"/>
            <a:r>
              <a:rPr lang="es-ES" altLang="es-VE" smtClean="0"/>
              <a:t> Tercer nivel</a:t>
            </a:r>
          </a:p>
          <a:p>
            <a:pPr lvl="3"/>
            <a:r>
              <a:rPr lang="es-ES" altLang="es-VE" smtClean="0"/>
              <a:t>Cuarto nivel</a:t>
            </a:r>
          </a:p>
          <a:p>
            <a:pPr lvl="4"/>
            <a:r>
              <a:rPr lang="es-ES" altLang="es-VE" smtClean="0"/>
              <a:t>Quinto nivel</a:t>
            </a:r>
          </a:p>
        </p:txBody>
      </p:sp>
      <p:sp>
        <p:nvSpPr>
          <p:cNvPr id="1028" name="Rectangle 4"/>
          <p:cNvSpPr>
            <a:spLocks noGrp="1" noChangeArrowheads="1"/>
          </p:cNvSpPr>
          <p:nvPr>
            <p:ph type="dt" sz="half" idx="2"/>
          </p:nvPr>
        </p:nvSpPr>
        <p:spPr bwMode="auto">
          <a:xfrm>
            <a:off x="0" y="6734175"/>
            <a:ext cx="865188"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eaLnBrk="1" hangingPunct="1">
              <a:defRPr sz="800">
                <a:latin typeface="Arial" panose="020B0604020202020204" pitchFamily="34" charset="0"/>
                <a:cs typeface="Arial" panose="020B0604020202020204" pitchFamily="34" charset="0"/>
              </a:defRPr>
            </a:lvl1pPr>
          </a:lstStyle>
          <a:p>
            <a:pPr>
              <a:defRPr/>
            </a:pPr>
            <a:fld id="{DDEB5C21-B0A7-405B-B282-3BB6276F36C1}" type="datetime1">
              <a:rPr lang="es-ES" altLang="es-VE">
                <a:solidFill>
                  <a:srgbClr val="000000"/>
                </a:solidFill>
              </a:rPr>
              <a:pPr>
                <a:defRPr/>
              </a:pPr>
              <a:t>06/05/2015</a:t>
            </a:fld>
            <a:endParaRPr lang="es-ES" altLang="es-VE">
              <a:solidFill>
                <a:srgbClr val="000000"/>
              </a:solidFill>
            </a:endParaRPr>
          </a:p>
        </p:txBody>
      </p:sp>
      <p:sp>
        <p:nvSpPr>
          <p:cNvPr id="1029" name="Rectangle 5"/>
          <p:cNvSpPr>
            <a:spLocks noGrp="1" noChangeArrowheads="1"/>
          </p:cNvSpPr>
          <p:nvPr>
            <p:ph type="ftr" sz="quarter" idx="3"/>
          </p:nvPr>
        </p:nvSpPr>
        <p:spPr bwMode="auto">
          <a:xfrm>
            <a:off x="2916238" y="6734175"/>
            <a:ext cx="5473700"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eaLnBrk="1" hangingPunct="1">
              <a:defRPr sz="800">
                <a:latin typeface="Arial" panose="020B0604020202020204" pitchFamily="34" charset="0"/>
                <a:cs typeface="Arial" panose="020B0604020202020204" pitchFamily="34" charset="0"/>
              </a:defRPr>
            </a:lvl1pPr>
          </a:lstStyle>
          <a:p>
            <a:pPr>
              <a:defRPr/>
            </a:pPr>
            <a:r>
              <a:rPr lang="es-ES" altLang="es-VE">
                <a:solidFill>
                  <a:srgbClr val="000000"/>
                </a:solidFill>
              </a:rPr>
              <a:t>Recopilación: Miyel Rodríguez y Francisco Lau - Edición y Montaje: F. Lau  (Abril 2015) </a:t>
            </a:r>
          </a:p>
        </p:txBody>
      </p:sp>
      <p:sp>
        <p:nvSpPr>
          <p:cNvPr id="1030" name="Rectangle 6"/>
          <p:cNvSpPr>
            <a:spLocks noGrp="1" noChangeArrowheads="1"/>
          </p:cNvSpPr>
          <p:nvPr>
            <p:ph type="sldNum" sz="quarter" idx="4"/>
          </p:nvPr>
        </p:nvSpPr>
        <p:spPr bwMode="auto">
          <a:xfrm>
            <a:off x="8629650" y="6734175"/>
            <a:ext cx="514350"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eaLnBrk="1" hangingPunct="1">
              <a:defRPr sz="800">
                <a:latin typeface="Arial" panose="020B0604020202020204" pitchFamily="34" charset="0"/>
                <a:cs typeface="Arial" panose="020B0604020202020204" pitchFamily="34" charset="0"/>
              </a:defRPr>
            </a:lvl1pPr>
          </a:lstStyle>
          <a:p>
            <a:pPr>
              <a:defRPr/>
            </a:pPr>
            <a:fld id="{6842B4D4-B243-4FCE-9819-2A8A213EF4C7}" type="slidenum">
              <a:rPr lang="es-ES" altLang="es-VE">
                <a:solidFill>
                  <a:srgbClr val="000000"/>
                </a:solidFill>
              </a:rPr>
              <a:pPr>
                <a:defRPr/>
              </a:pPr>
              <a:t>‹Nº›</a:t>
            </a:fld>
            <a:endParaRPr lang="es-ES" altLang="es-VE">
              <a:solidFill>
                <a:srgbClr val="000000"/>
              </a:solidFill>
            </a:endParaRPr>
          </a:p>
        </p:txBody>
      </p:sp>
    </p:spTree>
    <p:extLst>
      <p:ext uri="{BB962C8B-B14F-4D97-AF65-F5344CB8AC3E}">
        <p14:creationId xmlns:p14="http://schemas.microsoft.com/office/powerpoint/2010/main" val="1711168088"/>
      </p:ext>
    </p:extLst>
  </p:cSld>
  <p:clrMap bg1="lt1" tx1="dk1" bg2="lt2" tx2="dk2" accent1="accent1" accent2="accent2" accent3="accent3" accent4="accent4" accent5="accent5" accent6="accent6" hlink="hlink" folHlink="folHlink"/>
  <p:sldLayoutIdLst>
    <p:sldLayoutId id="2147483766" r:id="rId1"/>
  </p:sldLayoutIdLst>
  <p:transition spd="med">
    <p:fade/>
  </p:transition>
  <p:hf hdr="0" dt="0"/>
  <p:txStyles>
    <p:titleStyle>
      <a:lvl1pPr algn="ctr" rtl="0" eaLnBrk="0" fontAlgn="base" hangingPunct="0">
        <a:spcBef>
          <a:spcPct val="0"/>
        </a:spcBef>
        <a:spcAft>
          <a:spcPct val="0"/>
        </a:spcAft>
        <a:defRPr sz="3600" b="1" kern="1200">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Arial" panose="020B0604020202020204" pitchFamily="34" charset="0"/>
        </a:defRPr>
      </a:lvl2pPr>
      <a:lvl3pPr algn="ctr" rtl="0" eaLnBrk="0" fontAlgn="base" hangingPunct="0">
        <a:spcBef>
          <a:spcPct val="0"/>
        </a:spcBef>
        <a:spcAft>
          <a:spcPct val="0"/>
        </a:spcAft>
        <a:defRPr sz="3600" b="1">
          <a:solidFill>
            <a:srgbClr val="CCFFFF"/>
          </a:solidFill>
          <a:latin typeface="Arial" panose="020B0604020202020204" pitchFamily="34" charset="0"/>
        </a:defRPr>
      </a:lvl3pPr>
      <a:lvl4pPr algn="ctr" rtl="0" eaLnBrk="0" fontAlgn="base" hangingPunct="0">
        <a:spcBef>
          <a:spcPct val="0"/>
        </a:spcBef>
        <a:spcAft>
          <a:spcPct val="0"/>
        </a:spcAft>
        <a:defRPr sz="3600" b="1">
          <a:solidFill>
            <a:srgbClr val="CCFFFF"/>
          </a:solidFill>
          <a:latin typeface="Arial" panose="020B0604020202020204" pitchFamily="34" charset="0"/>
        </a:defRPr>
      </a:lvl4pPr>
      <a:lvl5pPr algn="ctr" rtl="0" eaLnBrk="0" fontAlgn="base" hangingPunct="0">
        <a:spcBef>
          <a:spcPct val="0"/>
        </a:spcBef>
        <a:spcAft>
          <a:spcPct val="0"/>
        </a:spcAft>
        <a:defRPr sz="3600" b="1">
          <a:solidFill>
            <a:srgbClr val="CCFFFF"/>
          </a:solidFill>
          <a:latin typeface="Arial" panose="020B0604020202020204" pitchFamily="34" charset="0"/>
        </a:defRPr>
      </a:lvl5pPr>
      <a:lvl6pPr marL="457200" algn="ctr" rtl="0" eaLnBrk="0" fontAlgn="base" hangingPunct="0">
        <a:spcBef>
          <a:spcPct val="0"/>
        </a:spcBef>
        <a:spcAft>
          <a:spcPct val="0"/>
        </a:spcAft>
        <a:defRPr sz="3600" b="1">
          <a:solidFill>
            <a:srgbClr val="CCFFFF"/>
          </a:solidFill>
          <a:latin typeface="Arial" panose="020B0604020202020204" pitchFamily="34" charset="0"/>
        </a:defRPr>
      </a:lvl6pPr>
      <a:lvl7pPr marL="914400" algn="ctr" rtl="0" eaLnBrk="0" fontAlgn="base" hangingPunct="0">
        <a:spcBef>
          <a:spcPct val="0"/>
        </a:spcBef>
        <a:spcAft>
          <a:spcPct val="0"/>
        </a:spcAft>
        <a:defRPr sz="3600" b="1">
          <a:solidFill>
            <a:srgbClr val="CCFFFF"/>
          </a:solidFill>
          <a:latin typeface="Arial" panose="020B0604020202020204" pitchFamily="34" charset="0"/>
        </a:defRPr>
      </a:lvl7pPr>
      <a:lvl8pPr marL="1371600" algn="ctr" rtl="0" eaLnBrk="0" fontAlgn="base" hangingPunct="0">
        <a:spcBef>
          <a:spcPct val="0"/>
        </a:spcBef>
        <a:spcAft>
          <a:spcPct val="0"/>
        </a:spcAft>
        <a:defRPr sz="3600" b="1">
          <a:solidFill>
            <a:srgbClr val="CCFFFF"/>
          </a:solidFill>
          <a:latin typeface="Arial" panose="020B0604020202020204" pitchFamily="34" charset="0"/>
        </a:defRPr>
      </a:lvl8pPr>
      <a:lvl9pPr marL="1828800" algn="ctr" rtl="0" eaLnBrk="0" fontAlgn="base" hangingPunct="0">
        <a:spcBef>
          <a:spcPct val="0"/>
        </a:spcBef>
        <a:spcAft>
          <a:spcPct val="0"/>
        </a:spcAft>
        <a:defRPr sz="3600" b="1">
          <a:solidFill>
            <a:srgbClr val="CCFFFF"/>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F3300"/>
        </a:buClr>
        <a:buFont typeface="Wingdings" pitchFamily="2" charset="2"/>
        <a:buChar char="v"/>
        <a:defRPr sz="3200" b="1" kern="1200">
          <a:solidFill>
            <a:srgbClr val="FFFF00"/>
          </a:solidFill>
          <a:latin typeface="+mn-lt"/>
          <a:ea typeface="+mn-ea"/>
          <a:cs typeface="+mn-cs"/>
        </a:defRPr>
      </a:lvl1pPr>
      <a:lvl2pPr marL="742950" indent="-285750" algn="l" rtl="0" eaLnBrk="0" fontAlgn="base" hangingPunct="0">
        <a:spcBef>
          <a:spcPct val="20000"/>
        </a:spcBef>
        <a:spcAft>
          <a:spcPct val="0"/>
        </a:spcAft>
        <a:buClr>
          <a:srgbClr val="FF3300"/>
        </a:buClr>
        <a:buFont typeface="Wingdings" pitchFamily="2" charset="2"/>
        <a:buChar char="Ø"/>
        <a:defRPr sz="2800" b="1" kern="1200">
          <a:solidFill>
            <a:srgbClr val="FFFFFF"/>
          </a:solidFill>
          <a:latin typeface="+mn-lt"/>
          <a:ea typeface="+mn-ea"/>
          <a:cs typeface="+mn-cs"/>
        </a:defRPr>
      </a:lvl2pPr>
      <a:lvl3pPr marL="1143000" indent="-228600" algn="l" rtl="0" eaLnBrk="0" fontAlgn="base" hangingPunct="0">
        <a:spcBef>
          <a:spcPct val="20000"/>
        </a:spcBef>
        <a:spcAft>
          <a:spcPct val="0"/>
        </a:spcAft>
        <a:buClr>
          <a:srgbClr val="FF3300"/>
        </a:buClr>
        <a:buFont typeface="Wingdings" pitchFamily="2" charset="2"/>
        <a:buChar char="ü"/>
        <a:defRPr sz="2400" b="1" kern="1200">
          <a:solidFill>
            <a:srgbClr val="FFE5FF"/>
          </a:solidFill>
          <a:latin typeface="+mn-lt"/>
          <a:ea typeface="+mn-ea"/>
          <a:cs typeface="+mn-cs"/>
        </a:defRPr>
      </a:lvl3pPr>
      <a:lvl4pPr marL="1600200" indent="-228600" algn="l" rtl="0" eaLnBrk="0" fontAlgn="base" hangingPunct="0">
        <a:spcBef>
          <a:spcPct val="20000"/>
        </a:spcBef>
        <a:spcAft>
          <a:spcPct val="0"/>
        </a:spcAft>
        <a:buClr>
          <a:srgbClr val="FF3300"/>
        </a:buClr>
        <a:buFont typeface="Wingdings" pitchFamily="2" charset="2"/>
        <a:buChar char="§"/>
        <a:defRPr sz="2000" b="1" kern="1200">
          <a:solidFill>
            <a:srgbClr val="CCFFFF"/>
          </a:solidFill>
          <a:latin typeface="+mn-lt"/>
          <a:ea typeface="+mn-ea"/>
          <a:cs typeface="+mn-cs"/>
        </a:defRPr>
      </a:lvl4pPr>
      <a:lvl5pPr marL="2057400" indent="-228600" algn="l" rtl="0" eaLnBrk="0" fontAlgn="base" hangingPunct="0">
        <a:spcBef>
          <a:spcPct val="20000"/>
        </a:spcBef>
        <a:spcAft>
          <a:spcPct val="0"/>
        </a:spcAft>
        <a:buClr>
          <a:srgbClr val="FF3300"/>
        </a:buClr>
        <a:buChar char="•"/>
        <a:defRPr sz="2000" b="1"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B7FFB7"/>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585788"/>
            <a:ext cx="7772400" cy="1190625"/>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lvl="0"/>
            <a:r>
              <a:rPr lang="es-ES" smtClean="0"/>
              <a:t>Haga clic para modificar el estilo de título del patrón</a:t>
            </a:r>
          </a:p>
        </p:txBody>
      </p:sp>
      <p:sp>
        <p:nvSpPr>
          <p:cNvPr id="2051" name="Rectangle 3"/>
          <p:cNvSpPr>
            <a:spLocks noGrp="1" noChangeArrowheads="1"/>
          </p:cNvSpPr>
          <p:nvPr>
            <p:ph type="body" idx="1"/>
          </p:nvPr>
        </p:nvSpPr>
        <p:spPr bwMode="auto">
          <a:xfrm>
            <a:off x="685800" y="1981200"/>
            <a:ext cx="7772400" cy="27479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p>
            <a:pPr lvl="0"/>
            <a:r>
              <a:rPr lang="es-ES" smtClean="0"/>
              <a:t> Haga clic para modificar el estilo de texto del patrón</a:t>
            </a:r>
          </a:p>
          <a:p>
            <a:pPr lvl="1"/>
            <a:r>
              <a:rPr lang="es-ES" smtClean="0"/>
              <a:t> Segundo nivel</a:t>
            </a:r>
          </a:p>
          <a:p>
            <a:pPr lvl="2"/>
            <a:r>
              <a:rPr lang="es-ES" smtClean="0"/>
              <a:t> 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0" y="6734175"/>
            <a:ext cx="865188"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eaLnBrk="1" hangingPunct="1">
              <a:defRPr sz="800">
                <a:solidFill>
                  <a:schemeClr val="bg1"/>
                </a:solidFill>
                <a:latin typeface="Arial" panose="020B0604020202020204" pitchFamily="34" charset="0"/>
                <a:cs typeface="Arial" panose="020B0604020202020204" pitchFamily="34" charset="0"/>
              </a:defRPr>
            </a:lvl1pPr>
          </a:lstStyle>
          <a:p>
            <a:pPr>
              <a:defRPr/>
            </a:pPr>
            <a:fld id="{97E486CB-8F2B-4242-A86F-EB4B35710E12}" type="datetime1">
              <a:rPr lang="es-ES" altLang="es-VE">
                <a:solidFill>
                  <a:srgbClr val="FFFFFF"/>
                </a:solidFill>
              </a:rPr>
              <a:pPr>
                <a:defRPr/>
              </a:pPr>
              <a:t>06/05/2015</a:t>
            </a:fld>
            <a:endParaRPr lang="es-ES" altLang="es-VE">
              <a:solidFill>
                <a:srgbClr val="FFFFFF"/>
              </a:solidFill>
            </a:endParaRPr>
          </a:p>
        </p:txBody>
      </p:sp>
      <p:sp>
        <p:nvSpPr>
          <p:cNvPr id="1029" name="Rectangle 5"/>
          <p:cNvSpPr>
            <a:spLocks noGrp="1" noChangeArrowheads="1"/>
          </p:cNvSpPr>
          <p:nvPr>
            <p:ph type="ftr" sz="quarter" idx="3"/>
          </p:nvPr>
        </p:nvSpPr>
        <p:spPr bwMode="auto">
          <a:xfrm>
            <a:off x="2916238" y="6734175"/>
            <a:ext cx="5473700"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eaLnBrk="1" hangingPunct="1">
              <a:defRPr sz="800">
                <a:solidFill>
                  <a:schemeClr val="bg1"/>
                </a:solidFill>
                <a:latin typeface="Arial" panose="020B0604020202020204" pitchFamily="34" charset="0"/>
                <a:cs typeface="Arial" panose="020B0604020202020204" pitchFamily="34" charset="0"/>
              </a:defRPr>
            </a:lvl1pPr>
          </a:lstStyle>
          <a:p>
            <a:pPr>
              <a:defRPr/>
            </a:pPr>
            <a:r>
              <a:rPr lang="es-ES" altLang="es-VE">
                <a:solidFill>
                  <a:srgbClr val="FFFFFF"/>
                </a:solidFill>
              </a:rPr>
              <a:t>Recopilación: Miyel Rodríguez y Francisco Lau - Edición y Montaje: F. Lau  (Abril 2015) </a:t>
            </a:r>
          </a:p>
        </p:txBody>
      </p:sp>
      <p:sp>
        <p:nvSpPr>
          <p:cNvPr id="1030" name="Rectangle 6"/>
          <p:cNvSpPr>
            <a:spLocks noGrp="1" noChangeArrowheads="1"/>
          </p:cNvSpPr>
          <p:nvPr>
            <p:ph type="sldNum" sz="quarter" idx="4"/>
          </p:nvPr>
        </p:nvSpPr>
        <p:spPr bwMode="auto">
          <a:xfrm>
            <a:off x="8629650" y="6734175"/>
            <a:ext cx="514350" cy="1222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eaLnBrk="1" hangingPunct="1">
              <a:defRPr sz="800">
                <a:solidFill>
                  <a:schemeClr val="bg1"/>
                </a:solidFill>
                <a:latin typeface="Arial" panose="020B0604020202020204" pitchFamily="34" charset="0"/>
                <a:cs typeface="Arial" panose="020B0604020202020204" pitchFamily="34" charset="0"/>
              </a:defRPr>
            </a:lvl1pPr>
          </a:lstStyle>
          <a:p>
            <a:pPr>
              <a:defRPr/>
            </a:pPr>
            <a:fld id="{E916F6A5-FE3B-43E6-AB9C-FBD8BFFB1A9F}" type="slidenum">
              <a:rPr lang="es-ES" altLang="es-VE">
                <a:solidFill>
                  <a:srgbClr val="FFFFFF"/>
                </a:solidFill>
              </a:rPr>
              <a:pPr>
                <a:defRPr/>
              </a:pPr>
              <a:t>‹Nº›</a:t>
            </a:fld>
            <a:endParaRPr lang="es-ES" altLang="es-VE">
              <a:solidFill>
                <a:srgbClr val="FFFFFF"/>
              </a:solidFill>
            </a:endParaRPr>
          </a:p>
        </p:txBody>
      </p:sp>
    </p:spTree>
    <p:extLst>
      <p:ext uri="{BB962C8B-B14F-4D97-AF65-F5344CB8AC3E}">
        <p14:creationId xmlns:p14="http://schemas.microsoft.com/office/powerpoint/2010/main" val="1414145553"/>
      </p:ext>
    </p:extLst>
  </p:cSld>
  <p:clrMap bg1="lt1" tx1="dk1" bg2="lt2" tx2="dk2" accent1="accent1" accent2="accent2" accent3="accent3" accent4="accent4" accent5="accent5" accent6="accent6" hlink="hlink" folHlink="folHlink"/>
  <p:sldLayoutIdLst>
    <p:sldLayoutId id="2147483768" r:id="rId1"/>
  </p:sldLayoutIdLst>
  <p:transition spd="med">
    <p:fade/>
  </p:transition>
  <p:hf hdr="0" dt="0"/>
  <p:txStyles>
    <p:titleStyle>
      <a:lvl1pPr algn="ctr" rtl="0" eaLnBrk="0" fontAlgn="base" hangingPunct="0">
        <a:spcBef>
          <a:spcPct val="0"/>
        </a:spcBef>
        <a:spcAft>
          <a:spcPct val="0"/>
        </a:spcAft>
        <a:defRPr sz="3600" b="1" kern="1200">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anose="020B0604030504040204" pitchFamily="34" charset="0"/>
        </a:defRPr>
      </a:lvl2pPr>
      <a:lvl3pPr algn="ctr" rtl="0" eaLnBrk="0" fontAlgn="base" hangingPunct="0">
        <a:spcBef>
          <a:spcPct val="0"/>
        </a:spcBef>
        <a:spcAft>
          <a:spcPct val="0"/>
        </a:spcAft>
        <a:defRPr sz="3600" b="1">
          <a:solidFill>
            <a:srgbClr val="CCFFFF"/>
          </a:solidFill>
          <a:latin typeface="Tahoma" panose="020B0604030504040204" pitchFamily="34" charset="0"/>
        </a:defRPr>
      </a:lvl3pPr>
      <a:lvl4pPr algn="ctr" rtl="0" eaLnBrk="0" fontAlgn="base" hangingPunct="0">
        <a:spcBef>
          <a:spcPct val="0"/>
        </a:spcBef>
        <a:spcAft>
          <a:spcPct val="0"/>
        </a:spcAft>
        <a:defRPr sz="3600" b="1">
          <a:solidFill>
            <a:srgbClr val="CCFFFF"/>
          </a:solidFill>
          <a:latin typeface="Tahoma" panose="020B0604030504040204" pitchFamily="34" charset="0"/>
        </a:defRPr>
      </a:lvl4pPr>
      <a:lvl5pPr algn="ctr" rtl="0" eaLnBrk="0" fontAlgn="base" hangingPunct="0">
        <a:spcBef>
          <a:spcPct val="0"/>
        </a:spcBef>
        <a:spcAft>
          <a:spcPct val="0"/>
        </a:spcAft>
        <a:defRPr sz="3600" b="1">
          <a:solidFill>
            <a:srgbClr val="CCFFFF"/>
          </a:solidFill>
          <a:latin typeface="Tahoma" panose="020B0604030504040204" pitchFamily="34" charset="0"/>
        </a:defRPr>
      </a:lvl5pPr>
      <a:lvl6pPr marL="457200" algn="ctr" rtl="0" eaLnBrk="0" fontAlgn="base" hangingPunct="0">
        <a:spcBef>
          <a:spcPct val="0"/>
        </a:spcBef>
        <a:spcAft>
          <a:spcPct val="0"/>
        </a:spcAft>
        <a:defRPr sz="3600" b="1">
          <a:solidFill>
            <a:srgbClr val="CCFFFF"/>
          </a:solidFill>
          <a:latin typeface="Tahoma" panose="020B0604030504040204" pitchFamily="34" charset="0"/>
        </a:defRPr>
      </a:lvl6pPr>
      <a:lvl7pPr marL="914400" algn="ctr" rtl="0" eaLnBrk="0" fontAlgn="base" hangingPunct="0">
        <a:spcBef>
          <a:spcPct val="0"/>
        </a:spcBef>
        <a:spcAft>
          <a:spcPct val="0"/>
        </a:spcAft>
        <a:defRPr sz="3600" b="1">
          <a:solidFill>
            <a:srgbClr val="CCFFFF"/>
          </a:solidFill>
          <a:latin typeface="Tahoma" panose="020B0604030504040204" pitchFamily="34" charset="0"/>
        </a:defRPr>
      </a:lvl7pPr>
      <a:lvl8pPr marL="1371600" algn="ctr" rtl="0" eaLnBrk="0" fontAlgn="base" hangingPunct="0">
        <a:spcBef>
          <a:spcPct val="0"/>
        </a:spcBef>
        <a:spcAft>
          <a:spcPct val="0"/>
        </a:spcAft>
        <a:defRPr sz="3600" b="1">
          <a:solidFill>
            <a:srgbClr val="CCFFFF"/>
          </a:solidFill>
          <a:latin typeface="Tahoma" panose="020B0604030504040204" pitchFamily="34" charset="0"/>
        </a:defRPr>
      </a:lvl8pPr>
      <a:lvl9pPr marL="1828800" algn="ctr" rtl="0" eaLnBrk="0" fontAlgn="base" hangingPunct="0">
        <a:spcBef>
          <a:spcPct val="0"/>
        </a:spcBef>
        <a:spcAft>
          <a:spcPct val="0"/>
        </a:spcAft>
        <a:defRPr sz="3600" b="1">
          <a:solidFill>
            <a:srgbClr val="CCFFFF"/>
          </a:solidFill>
          <a:latin typeface="Tahoma" panose="020B0604030504040204" pitchFamily="34" charset="0"/>
        </a:defRPr>
      </a:lvl9pPr>
    </p:titleStyle>
    <p:bodyStyle>
      <a:lvl1pPr marL="342900" indent="-342900" algn="l" rtl="0" eaLnBrk="0" fontAlgn="base" hangingPunct="0">
        <a:spcBef>
          <a:spcPct val="20000"/>
        </a:spcBef>
        <a:spcAft>
          <a:spcPct val="0"/>
        </a:spcAft>
        <a:buClr>
          <a:srgbClr val="FF3300"/>
        </a:buClr>
        <a:buFont typeface="Wingdings" pitchFamily="2" charset="2"/>
        <a:buChar char="v"/>
        <a:defRPr sz="3200" b="1" kern="1200">
          <a:solidFill>
            <a:srgbClr val="FFFF00"/>
          </a:solidFill>
          <a:latin typeface="+mn-lt"/>
          <a:ea typeface="+mn-ea"/>
          <a:cs typeface="+mn-cs"/>
        </a:defRPr>
      </a:lvl1pPr>
      <a:lvl2pPr marL="742950" indent="-285750" algn="l" rtl="0" eaLnBrk="0" fontAlgn="base" hangingPunct="0">
        <a:spcBef>
          <a:spcPct val="20000"/>
        </a:spcBef>
        <a:spcAft>
          <a:spcPct val="0"/>
        </a:spcAft>
        <a:buClr>
          <a:srgbClr val="FF3300"/>
        </a:buClr>
        <a:buFont typeface="Wingdings" pitchFamily="2" charset="2"/>
        <a:buChar char="Ø"/>
        <a:defRPr sz="2800" b="1" kern="1200">
          <a:solidFill>
            <a:srgbClr val="FFFFFF"/>
          </a:solidFill>
          <a:latin typeface="+mn-lt"/>
          <a:ea typeface="+mn-ea"/>
          <a:cs typeface="+mn-cs"/>
        </a:defRPr>
      </a:lvl2pPr>
      <a:lvl3pPr marL="1143000" indent="-228600" algn="l" rtl="0" eaLnBrk="0" fontAlgn="base" hangingPunct="0">
        <a:spcBef>
          <a:spcPct val="20000"/>
        </a:spcBef>
        <a:spcAft>
          <a:spcPct val="0"/>
        </a:spcAft>
        <a:buClr>
          <a:srgbClr val="FF3300"/>
        </a:buClr>
        <a:buFont typeface="Wingdings" pitchFamily="2" charset="2"/>
        <a:buChar char="ü"/>
        <a:defRPr sz="2400" b="1" kern="1200">
          <a:solidFill>
            <a:srgbClr val="FFE5FF"/>
          </a:solidFill>
          <a:latin typeface="+mn-lt"/>
          <a:ea typeface="+mn-ea"/>
          <a:cs typeface="+mn-cs"/>
        </a:defRPr>
      </a:lvl3pPr>
      <a:lvl4pPr marL="1600200" indent="-228600" algn="l" rtl="0" eaLnBrk="0" fontAlgn="base" hangingPunct="0">
        <a:spcBef>
          <a:spcPct val="20000"/>
        </a:spcBef>
        <a:spcAft>
          <a:spcPct val="0"/>
        </a:spcAft>
        <a:buClr>
          <a:srgbClr val="FF3300"/>
        </a:buClr>
        <a:buFont typeface="Wingdings" pitchFamily="2" charset="2"/>
        <a:buChar char="§"/>
        <a:defRPr sz="2000" b="1" kern="1200">
          <a:solidFill>
            <a:srgbClr val="CCFFFF"/>
          </a:solidFill>
          <a:latin typeface="+mn-lt"/>
          <a:ea typeface="+mn-ea"/>
          <a:cs typeface="+mn-cs"/>
        </a:defRPr>
      </a:lvl4pPr>
      <a:lvl5pPr marL="2057400" indent="-228600" algn="l" rtl="0" eaLnBrk="0" fontAlgn="base" hangingPunct="0">
        <a:spcBef>
          <a:spcPct val="20000"/>
        </a:spcBef>
        <a:spcAft>
          <a:spcPct val="0"/>
        </a:spcAft>
        <a:buClr>
          <a:srgbClr val="FF3300"/>
        </a:buClr>
        <a:buChar char="•"/>
        <a:defRPr sz="2000" b="1"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B7FFB7"/>
            </a:gs>
          </a:gsLst>
          <a:lin ang="5400000" scaled="1"/>
        </a:gradFill>
        <a:effectLst/>
      </p:bgPr>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VE" smtClean="0"/>
              <a:t>Haga clic para modificar el estilo de título del patrón</a:t>
            </a:r>
            <a:endParaRPr lang="en-US" altLang="es-VE" smtClean="0"/>
          </a:p>
        </p:txBody>
      </p:sp>
      <p:sp>
        <p:nvSpPr>
          <p:cNvPr id="74755"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VE" smtClean="0"/>
              <a:t>Haga clic para modificar el estilo de texto del patrón</a:t>
            </a:r>
          </a:p>
          <a:p>
            <a:pPr lvl="1"/>
            <a:r>
              <a:rPr lang="es-ES" altLang="es-VE" smtClean="0"/>
              <a:t>Segundo nivel</a:t>
            </a:r>
          </a:p>
          <a:p>
            <a:pPr lvl="2"/>
            <a:r>
              <a:rPr lang="es-ES" altLang="es-VE" smtClean="0"/>
              <a:t>Tercer nivel</a:t>
            </a:r>
          </a:p>
          <a:p>
            <a:pPr lvl="3"/>
            <a:r>
              <a:rPr lang="es-ES" altLang="es-VE" smtClean="0"/>
              <a:t>Cuarto nivel</a:t>
            </a:r>
          </a:p>
          <a:p>
            <a:pPr lvl="4"/>
            <a:r>
              <a:rPr lang="es-ES" altLang="es-VE" smtClean="0"/>
              <a:t>Quinto nivel</a:t>
            </a:r>
            <a:endParaRPr lang="en-US" altLang="es-VE" smtClean="0"/>
          </a:p>
        </p:txBody>
      </p:sp>
      <p:pic>
        <p:nvPicPr>
          <p:cNvPr id="74756" name="Picture 9" descr="Cintillo_INPARQUES_Inferior_100a"/>
          <p:cNvPicPr>
            <a:picLocks noChangeAspect="1" noChangeArrowheads="1"/>
          </p:cNvPicPr>
          <p:nvPr userDrawn="1"/>
        </p:nvPicPr>
        <p:blipFill>
          <a:blip r:embed="rId3"/>
          <a:srcRect/>
          <a:stretch>
            <a:fillRect/>
          </a:stretch>
        </p:blipFill>
        <p:spPr bwMode="auto">
          <a:xfrm>
            <a:off x="0" y="6215063"/>
            <a:ext cx="9144000" cy="642937"/>
          </a:xfrm>
          <a:prstGeom prst="rect">
            <a:avLst/>
          </a:prstGeom>
          <a:noFill/>
          <a:ln w="9525">
            <a:noFill/>
            <a:miter lim="800000"/>
            <a:headEnd/>
            <a:tailEnd/>
          </a:ln>
        </p:spPr>
      </p:pic>
      <p:sp>
        <p:nvSpPr>
          <p:cNvPr id="1028" name="Rectangle 4"/>
          <p:cNvSpPr>
            <a:spLocks noGrp="1" noChangeArrowheads="1"/>
          </p:cNvSpPr>
          <p:nvPr>
            <p:ph type="dt" sz="half" idx="2"/>
          </p:nvPr>
        </p:nvSpPr>
        <p:spPr bwMode="auto">
          <a:xfrm>
            <a:off x="60325" y="6691313"/>
            <a:ext cx="865188" cy="1365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eaLnBrk="1" hangingPunct="1">
              <a:defRPr sz="900">
                <a:latin typeface="Arial" charset="0"/>
                <a:cs typeface="Arial" charset="0"/>
              </a:defRPr>
            </a:lvl1pPr>
          </a:lstStyle>
          <a:p>
            <a:pPr>
              <a:defRPr/>
            </a:pPr>
            <a:fld id="{3E0F92BB-A970-4CDA-8002-D062D739B0AE}" type="datetime1">
              <a:rPr lang="es-ES">
                <a:solidFill>
                  <a:srgbClr val="000000"/>
                </a:solidFill>
              </a:rPr>
              <a:pPr>
                <a:defRPr/>
              </a:pPr>
              <a:t>06/05/2015</a:t>
            </a:fld>
            <a:endParaRPr lang="es-ES">
              <a:solidFill>
                <a:srgbClr val="000000"/>
              </a:solidFill>
            </a:endParaRPr>
          </a:p>
        </p:txBody>
      </p:sp>
      <p:sp>
        <p:nvSpPr>
          <p:cNvPr id="1029" name="Rectangle 5"/>
          <p:cNvSpPr>
            <a:spLocks noGrp="1" noChangeArrowheads="1"/>
          </p:cNvSpPr>
          <p:nvPr>
            <p:ph type="ftr" sz="quarter" idx="3"/>
          </p:nvPr>
        </p:nvSpPr>
        <p:spPr bwMode="auto">
          <a:xfrm>
            <a:off x="2843213" y="6700838"/>
            <a:ext cx="5473700" cy="1365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eaLnBrk="1" hangingPunct="1">
              <a:defRPr sz="900">
                <a:latin typeface="Arial" panose="020B0604020202020204" pitchFamily="34" charset="0"/>
                <a:cs typeface="Arial" panose="020B0604020202020204" pitchFamily="34" charset="0"/>
              </a:defRPr>
            </a:lvl1pPr>
          </a:lstStyle>
          <a:p>
            <a:pPr>
              <a:defRPr/>
            </a:pPr>
            <a:r>
              <a:rPr lang="es-ES" altLang="es-VE">
                <a:solidFill>
                  <a:srgbClr val="000000"/>
                </a:solidFill>
              </a:rPr>
              <a:t>Recopilación: Miyel Rodríguez y Francisco Lau - Edición y Montaje: F. Lau  (Abril 2015) </a:t>
            </a:r>
          </a:p>
        </p:txBody>
      </p:sp>
      <p:sp>
        <p:nvSpPr>
          <p:cNvPr id="1030" name="Rectangle 6"/>
          <p:cNvSpPr>
            <a:spLocks noGrp="1" noChangeArrowheads="1"/>
          </p:cNvSpPr>
          <p:nvPr>
            <p:ph type="sldNum" sz="quarter" idx="4"/>
          </p:nvPr>
        </p:nvSpPr>
        <p:spPr bwMode="auto">
          <a:xfrm>
            <a:off x="8615363" y="6699250"/>
            <a:ext cx="514350" cy="1365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r" eaLnBrk="1" hangingPunct="1">
              <a:defRPr sz="900">
                <a:latin typeface="Arial" charset="0"/>
                <a:cs typeface="Arial" charset="0"/>
              </a:defRPr>
            </a:lvl1pPr>
          </a:lstStyle>
          <a:p>
            <a:pPr>
              <a:defRPr/>
            </a:pPr>
            <a:fld id="{7C4DE231-A0FE-468F-AD12-272290B191D9}" type="slidenum">
              <a:rPr lang="es-ES" altLang="es-VE">
                <a:solidFill>
                  <a:srgbClr val="000000"/>
                </a:solidFill>
              </a:rPr>
              <a:pPr>
                <a:defRPr/>
              </a:pPr>
              <a:t>‹Nº›</a:t>
            </a:fld>
            <a:endParaRPr lang="es-ES" altLang="es-VE">
              <a:solidFill>
                <a:srgbClr val="000000"/>
              </a:solidFill>
            </a:endParaRPr>
          </a:p>
        </p:txBody>
      </p:sp>
    </p:spTree>
    <p:extLst>
      <p:ext uri="{BB962C8B-B14F-4D97-AF65-F5344CB8AC3E}">
        <p14:creationId xmlns:p14="http://schemas.microsoft.com/office/powerpoint/2010/main" val="1140809128"/>
      </p:ext>
    </p:extLst>
  </p:cSld>
  <p:clrMap bg1="lt1" tx1="dk1" bg2="lt2" tx2="dk2" accent1="accent1" accent2="accent2" accent3="accent3" accent4="accent4" accent5="accent5" accent6="accent6" hlink="hlink" folHlink="folHlink"/>
  <p:sldLayoutIdLst>
    <p:sldLayoutId id="2147483770" r:id="rId1"/>
  </p:sldLayoutIdLst>
  <p:transition spd="med">
    <p:fade/>
  </p:transition>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8.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6.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0.xml"/><Relationship Id="rId1" Type="http://schemas.openxmlformats.org/officeDocument/2006/relationships/vmlDrawing" Target="../drawings/vmlDrawing1.v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9266" name="Marcador de pie de página 2"/>
          <p:cNvSpPr>
            <a:spLocks noGrp="1"/>
          </p:cNvSpPr>
          <p:nvPr>
            <p:ph type="ftr" sz="quarter" idx="11"/>
          </p:nvPr>
        </p:nvSpPr>
        <p:spPr>
          <a:noFill/>
        </p:spPr>
        <p:txBody>
          <a:bodyPr/>
          <a:lstStyle/>
          <a:p>
            <a:r>
              <a:rPr lang="es-ES" altLang="es-VE" smtClean="0">
                <a:solidFill>
                  <a:srgbClr val="000000"/>
                </a:solidFill>
                <a:latin typeface="Arial" charset="0"/>
                <a:cs typeface="Arial" charset="0"/>
              </a:rPr>
              <a:t>Recopilación: Miyel Rodríguez y Francisco Lau - Edición y Montaje: F. Lau  (Abril 2015) </a:t>
            </a:r>
          </a:p>
        </p:txBody>
      </p:sp>
      <p:sp>
        <p:nvSpPr>
          <p:cNvPr id="139267" name="Marcador de número de diapositiva 3"/>
          <p:cNvSpPr>
            <a:spLocks noGrp="1"/>
          </p:cNvSpPr>
          <p:nvPr>
            <p:ph type="sldNum" sz="quarter" idx="12"/>
          </p:nvPr>
        </p:nvSpPr>
        <p:spPr>
          <a:noFill/>
        </p:spPr>
        <p:txBody>
          <a:bodyPr/>
          <a:lstStyle/>
          <a:p>
            <a:fld id="{3B31EF6A-FD13-4EC8-B394-5AA8E295F1AA}" type="slidenum">
              <a:rPr lang="es-ES" altLang="es-VE" smtClean="0">
                <a:solidFill>
                  <a:srgbClr val="000000"/>
                </a:solidFill>
                <a:latin typeface="Arial" charset="0"/>
                <a:cs typeface="Arial" charset="0"/>
              </a:rPr>
              <a:pPr/>
              <a:t>1</a:t>
            </a:fld>
            <a:endParaRPr lang="es-ES" altLang="es-VE" smtClean="0">
              <a:solidFill>
                <a:srgbClr val="000000"/>
              </a:solidFill>
              <a:latin typeface="Arial" charset="0"/>
              <a:cs typeface="Arial" charset="0"/>
            </a:endParaRPr>
          </a:p>
        </p:txBody>
      </p:sp>
      <p:sp>
        <p:nvSpPr>
          <p:cNvPr id="139268" name="WordArt 9"/>
          <p:cNvSpPr>
            <a:spLocks noChangeArrowheads="1" noChangeShapeType="1" noTextEdit="1"/>
          </p:cNvSpPr>
          <p:nvPr/>
        </p:nvSpPr>
        <p:spPr bwMode="auto">
          <a:xfrm>
            <a:off x="3033713" y="207963"/>
            <a:ext cx="6005512" cy="914400"/>
          </a:xfrm>
          <a:prstGeom prst="rect">
            <a:avLst/>
          </a:prstGeom>
        </p:spPr>
        <p:txBody>
          <a:bodyPr wrap="none" fromWordArt="1">
            <a:prstTxWarp prst="textPlain">
              <a:avLst>
                <a:gd name="adj" fmla="val 50000"/>
              </a:avLst>
            </a:prstTxWarp>
          </a:bodyPr>
          <a:lstStyle/>
          <a:p>
            <a:pPr algn="ctr"/>
            <a:r>
              <a:rPr lang="es-VE" b="1" kern="10">
                <a:ln w="12700" algn="ctr">
                  <a:solidFill>
                    <a:srgbClr val="0000CC"/>
                  </a:solidFill>
                  <a:round/>
                  <a:headEnd/>
                  <a:tailEnd/>
                </a:ln>
                <a:solidFill>
                  <a:srgbClr val="FFFFFF"/>
                </a:solidFill>
                <a:latin typeface="Arial Black"/>
                <a:cs typeface="Arial" charset="0"/>
              </a:rPr>
              <a:t>PROGRAMA DE FORMACIÓN DE</a:t>
            </a:r>
          </a:p>
          <a:p>
            <a:pPr algn="ctr"/>
            <a:r>
              <a:rPr lang="es-VE" b="1" kern="10">
                <a:ln w="12700" algn="ctr">
                  <a:solidFill>
                    <a:srgbClr val="0000CC"/>
                  </a:solidFill>
                  <a:round/>
                  <a:headEnd/>
                  <a:tailEnd/>
                </a:ln>
                <a:solidFill>
                  <a:srgbClr val="FFFFFF"/>
                </a:solidFill>
                <a:latin typeface="Arial Black"/>
                <a:cs typeface="Arial" charset="0"/>
              </a:rPr>
              <a:t>PROMOTORES SOCIO-AMBIENTALES</a:t>
            </a:r>
          </a:p>
        </p:txBody>
      </p:sp>
      <p:sp>
        <p:nvSpPr>
          <p:cNvPr id="139269" name="WordArt 10"/>
          <p:cNvSpPr>
            <a:spLocks noChangeAspect="1" noChangeArrowheads="1" noChangeShapeType="1" noTextEdit="1"/>
          </p:cNvSpPr>
          <p:nvPr/>
        </p:nvSpPr>
        <p:spPr bwMode="auto">
          <a:xfrm>
            <a:off x="3206750" y="1520825"/>
            <a:ext cx="5673725" cy="311150"/>
          </a:xfrm>
          <a:prstGeom prst="rect">
            <a:avLst/>
          </a:prstGeom>
        </p:spPr>
        <p:txBody>
          <a:bodyPr wrap="none" fromWordArt="1">
            <a:prstTxWarp prst="textPlain">
              <a:avLst>
                <a:gd name="adj" fmla="val 50000"/>
              </a:avLst>
            </a:prstTxWarp>
          </a:bodyPr>
          <a:lstStyle/>
          <a:p>
            <a:pPr algn="ctr"/>
            <a:r>
              <a:rPr lang="es-VE" sz="1600" b="1" kern="10">
                <a:ln w="12700" algn="ctr">
                  <a:solidFill>
                    <a:srgbClr val="000000"/>
                  </a:solidFill>
                  <a:round/>
                  <a:headEnd/>
                  <a:tailEnd/>
                </a:ln>
                <a:solidFill>
                  <a:srgbClr val="FFFFFF"/>
                </a:solidFill>
                <a:latin typeface="Arial Black"/>
                <a:cs typeface="Arial" charset="0"/>
              </a:rPr>
              <a:t>6ª Cohorte - 1er Nivel - 2015 </a:t>
            </a:r>
          </a:p>
        </p:txBody>
      </p:sp>
      <p:sp>
        <p:nvSpPr>
          <p:cNvPr id="139270" name="WordArt 11"/>
          <p:cNvSpPr>
            <a:spLocks noChangeAspect="1" noChangeArrowheads="1" noChangeShapeType="1" noTextEdit="1"/>
          </p:cNvSpPr>
          <p:nvPr/>
        </p:nvSpPr>
        <p:spPr bwMode="auto">
          <a:xfrm>
            <a:off x="3033713" y="2325688"/>
            <a:ext cx="6016625" cy="449262"/>
          </a:xfrm>
          <a:prstGeom prst="rect">
            <a:avLst/>
          </a:prstGeom>
        </p:spPr>
        <p:txBody>
          <a:bodyPr wrap="none" fromWordArt="1">
            <a:prstTxWarp prst="textPlain">
              <a:avLst>
                <a:gd name="adj" fmla="val 50000"/>
              </a:avLst>
            </a:prstTxWarp>
          </a:bodyPr>
          <a:lstStyle/>
          <a:p>
            <a:pPr algn="ctr"/>
            <a:r>
              <a:rPr lang="es-VE" sz="1600" b="1" kern="10">
                <a:ln w="12700" algn="ctr">
                  <a:solidFill>
                    <a:srgbClr val="FFFFFF"/>
                  </a:solidFill>
                  <a:round/>
                  <a:headEnd/>
                  <a:tailEnd/>
                </a:ln>
                <a:solidFill>
                  <a:srgbClr val="0000CC"/>
                </a:solidFill>
                <a:latin typeface="Arial Black"/>
                <a:cs typeface="Arial" charset="0"/>
              </a:rPr>
              <a:t>Módulo III: Conservación Ambiental</a:t>
            </a:r>
          </a:p>
        </p:txBody>
      </p:sp>
      <p:sp>
        <p:nvSpPr>
          <p:cNvPr id="139271" name="WordArt 17"/>
          <p:cNvSpPr>
            <a:spLocks noChangeArrowheads="1" noChangeShapeType="1" noTextEdit="1"/>
          </p:cNvSpPr>
          <p:nvPr/>
        </p:nvSpPr>
        <p:spPr bwMode="auto">
          <a:xfrm>
            <a:off x="3498850" y="3392488"/>
            <a:ext cx="5086350" cy="323850"/>
          </a:xfrm>
          <a:prstGeom prst="rect">
            <a:avLst/>
          </a:prstGeom>
        </p:spPr>
        <p:txBody>
          <a:bodyPr wrap="none" fromWordArt="1">
            <a:prstTxWarp prst="textPlain">
              <a:avLst>
                <a:gd name="adj" fmla="val 50000"/>
              </a:avLst>
            </a:prstTxWarp>
          </a:bodyPr>
          <a:lstStyle/>
          <a:p>
            <a:pPr algn="ctr"/>
            <a:r>
              <a:rPr lang="es-VE" b="1" kern="10" dirty="0">
                <a:ln w="12700" algn="ctr">
                  <a:solidFill>
                    <a:srgbClr val="0000CC"/>
                  </a:solidFill>
                  <a:round/>
                  <a:headEnd/>
                  <a:tailEnd/>
                </a:ln>
                <a:solidFill>
                  <a:srgbClr val="FFFFFF"/>
                </a:solidFill>
                <a:latin typeface="Arial Black"/>
                <a:cs typeface="Arial" charset="0"/>
              </a:rPr>
              <a:t>Viernes </a:t>
            </a:r>
            <a:r>
              <a:rPr lang="es-VE" b="1" kern="10" dirty="0" smtClean="0">
                <a:ln w="12700" algn="ctr">
                  <a:solidFill>
                    <a:srgbClr val="0000CC"/>
                  </a:solidFill>
                  <a:round/>
                  <a:headEnd/>
                  <a:tailEnd/>
                </a:ln>
                <a:solidFill>
                  <a:srgbClr val="FFFFFF"/>
                </a:solidFill>
                <a:latin typeface="Arial Black"/>
                <a:cs typeface="Arial" charset="0"/>
              </a:rPr>
              <a:t>08/05/2015  </a:t>
            </a:r>
            <a:r>
              <a:rPr lang="es-VE" b="1" kern="10" dirty="0">
                <a:ln w="12700" algn="ctr">
                  <a:solidFill>
                    <a:srgbClr val="0000CC"/>
                  </a:solidFill>
                  <a:round/>
                  <a:headEnd/>
                  <a:tailEnd/>
                </a:ln>
                <a:solidFill>
                  <a:srgbClr val="FFFFFF"/>
                </a:solidFill>
                <a:latin typeface="Arial Black"/>
                <a:cs typeface="Arial" charset="0"/>
              </a:rPr>
              <a:t>-  2:00 p.m.</a:t>
            </a:r>
          </a:p>
        </p:txBody>
      </p:sp>
      <p:sp>
        <p:nvSpPr>
          <p:cNvPr id="139272" name="WordArt 18"/>
          <p:cNvSpPr>
            <a:spLocks noChangeArrowheads="1" noChangeShapeType="1" noTextEdit="1"/>
          </p:cNvSpPr>
          <p:nvPr/>
        </p:nvSpPr>
        <p:spPr bwMode="auto">
          <a:xfrm>
            <a:off x="3240088" y="3968750"/>
            <a:ext cx="5603875" cy="331788"/>
          </a:xfrm>
          <a:prstGeom prst="rect">
            <a:avLst/>
          </a:prstGeom>
        </p:spPr>
        <p:txBody>
          <a:bodyPr wrap="none" fromWordArt="1">
            <a:prstTxWarp prst="textPlain">
              <a:avLst>
                <a:gd name="adj" fmla="val 50000"/>
              </a:avLst>
            </a:prstTxWarp>
          </a:bodyPr>
          <a:lstStyle/>
          <a:p>
            <a:pPr algn="ctr"/>
            <a:r>
              <a:rPr lang="es-VE" sz="1600" b="1" kern="10">
                <a:ln w="12700" algn="ctr">
                  <a:solidFill>
                    <a:srgbClr val="000000"/>
                  </a:solidFill>
                  <a:round/>
                  <a:headEnd/>
                  <a:tailEnd/>
                </a:ln>
                <a:solidFill>
                  <a:srgbClr val="FFFFFF"/>
                </a:solidFill>
                <a:latin typeface="Arial Black"/>
                <a:cs typeface="Arial" charset="0"/>
              </a:rPr>
              <a:t>INPARQUES - Dirección Regional Lara</a:t>
            </a:r>
          </a:p>
        </p:txBody>
      </p:sp>
      <p:sp>
        <p:nvSpPr>
          <p:cNvPr id="139273" name="WordArt 20"/>
          <p:cNvSpPr>
            <a:spLocks noChangeArrowheads="1" noChangeShapeType="1" noTextEdit="1"/>
          </p:cNvSpPr>
          <p:nvPr/>
        </p:nvSpPr>
        <p:spPr bwMode="auto">
          <a:xfrm>
            <a:off x="3816350" y="4473575"/>
            <a:ext cx="4445000" cy="303213"/>
          </a:xfrm>
          <a:prstGeom prst="rect">
            <a:avLst/>
          </a:prstGeom>
        </p:spPr>
        <p:txBody>
          <a:bodyPr wrap="none" fromWordArt="1">
            <a:prstTxWarp prst="textPlain">
              <a:avLst>
                <a:gd name="adj" fmla="val 50000"/>
              </a:avLst>
            </a:prstTxWarp>
          </a:bodyPr>
          <a:lstStyle/>
          <a:p>
            <a:pPr algn="ctr"/>
            <a:r>
              <a:rPr lang="es-VE" sz="1600" b="1" kern="10">
                <a:ln w="12700" algn="ctr">
                  <a:solidFill>
                    <a:srgbClr val="0000CC"/>
                  </a:solidFill>
                  <a:round/>
                  <a:headEnd/>
                  <a:tailEnd/>
                </a:ln>
                <a:solidFill>
                  <a:srgbClr val="FFFFFF"/>
                </a:solidFill>
                <a:latin typeface="Arial Black"/>
                <a:cs typeface="Arial" charset="0"/>
              </a:rPr>
              <a:t>Barquisimeto, Lara, Venezuela</a:t>
            </a:r>
          </a:p>
        </p:txBody>
      </p:sp>
      <p:pic>
        <p:nvPicPr>
          <p:cNvPr id="139274" name="Picture 31" descr="Logo_RASGA_2014_50"/>
          <p:cNvPicPr>
            <a:picLocks noChangeAspect="1" noChangeArrowheads="1"/>
          </p:cNvPicPr>
          <p:nvPr/>
        </p:nvPicPr>
        <p:blipFill>
          <a:blip r:embed="rId4"/>
          <a:srcRect/>
          <a:stretch>
            <a:fillRect/>
          </a:stretch>
        </p:blipFill>
        <p:spPr bwMode="auto">
          <a:xfrm>
            <a:off x="77788" y="106363"/>
            <a:ext cx="2838450" cy="2314575"/>
          </a:xfrm>
          <a:prstGeom prst="rect">
            <a:avLst/>
          </a:prstGeom>
          <a:noFill/>
          <a:ln w="9525">
            <a:noFill/>
            <a:miter lim="800000"/>
            <a:headEnd/>
            <a:tailEnd/>
          </a:ln>
        </p:spPr>
      </p:pic>
      <p:grpSp>
        <p:nvGrpSpPr>
          <p:cNvPr id="139275" name="Group 37"/>
          <p:cNvGrpSpPr>
            <a:grpSpLocks/>
          </p:cNvGrpSpPr>
          <p:nvPr/>
        </p:nvGrpSpPr>
        <p:grpSpPr bwMode="auto">
          <a:xfrm>
            <a:off x="323850" y="5192713"/>
            <a:ext cx="8532813" cy="923925"/>
            <a:chOff x="181" y="3271"/>
            <a:chExt cx="5375" cy="582"/>
          </a:xfrm>
        </p:grpSpPr>
        <p:pic>
          <p:nvPicPr>
            <p:cNvPr id="139278" name="Picture 21" descr="LBEU2T"/>
            <p:cNvPicPr>
              <a:picLocks noChangeAspect="1" noChangeArrowheads="1"/>
            </p:cNvPicPr>
            <p:nvPr/>
          </p:nvPicPr>
          <p:blipFill>
            <a:blip r:embed="rId5"/>
            <a:srcRect/>
            <a:stretch>
              <a:fillRect/>
            </a:stretch>
          </p:blipFill>
          <p:spPr bwMode="auto">
            <a:xfrm>
              <a:off x="3756" y="3271"/>
              <a:ext cx="530" cy="582"/>
            </a:xfrm>
            <a:prstGeom prst="rect">
              <a:avLst/>
            </a:prstGeom>
            <a:noFill/>
            <a:ln w="9525">
              <a:noFill/>
              <a:miter lim="800000"/>
              <a:headEnd/>
              <a:tailEnd/>
            </a:ln>
          </p:spPr>
        </p:pic>
        <p:pic>
          <p:nvPicPr>
            <p:cNvPr id="139279" name="Picture 22" descr="logo_UNY_T"/>
            <p:cNvPicPr>
              <a:picLocks noChangeAspect="1" noChangeArrowheads="1"/>
            </p:cNvPicPr>
            <p:nvPr/>
          </p:nvPicPr>
          <p:blipFill>
            <a:blip r:embed="rId6"/>
            <a:srcRect/>
            <a:stretch>
              <a:fillRect/>
            </a:stretch>
          </p:blipFill>
          <p:spPr bwMode="auto">
            <a:xfrm>
              <a:off x="930" y="3277"/>
              <a:ext cx="505" cy="560"/>
            </a:xfrm>
            <a:prstGeom prst="rect">
              <a:avLst/>
            </a:prstGeom>
            <a:solidFill>
              <a:schemeClr val="bg1"/>
            </a:solidFill>
            <a:ln w="9525">
              <a:noFill/>
              <a:miter lim="800000"/>
              <a:headEnd/>
              <a:tailEnd/>
            </a:ln>
          </p:spPr>
        </p:pic>
        <p:pic>
          <p:nvPicPr>
            <p:cNvPr id="139280" name="Picture 23" descr="Hidrolara"/>
            <p:cNvPicPr>
              <a:picLocks noChangeAspect="1" noChangeArrowheads="1"/>
            </p:cNvPicPr>
            <p:nvPr/>
          </p:nvPicPr>
          <p:blipFill>
            <a:blip r:embed="rId7"/>
            <a:srcRect/>
            <a:stretch>
              <a:fillRect/>
            </a:stretch>
          </p:blipFill>
          <p:spPr bwMode="auto">
            <a:xfrm>
              <a:off x="2777" y="3515"/>
              <a:ext cx="829" cy="321"/>
            </a:xfrm>
            <a:prstGeom prst="rect">
              <a:avLst/>
            </a:prstGeom>
            <a:noFill/>
            <a:ln w="9525">
              <a:noFill/>
              <a:miter lim="800000"/>
              <a:headEnd/>
              <a:tailEnd/>
            </a:ln>
          </p:spPr>
        </p:pic>
        <p:pic>
          <p:nvPicPr>
            <p:cNvPr id="139281" name="Picture 24" descr="Logo_UCLA"/>
            <p:cNvPicPr>
              <a:picLocks noChangeAspect="1" noChangeArrowheads="1"/>
            </p:cNvPicPr>
            <p:nvPr/>
          </p:nvPicPr>
          <p:blipFill>
            <a:blip r:embed="rId8"/>
            <a:srcRect/>
            <a:stretch>
              <a:fillRect/>
            </a:stretch>
          </p:blipFill>
          <p:spPr bwMode="auto">
            <a:xfrm>
              <a:off x="4435" y="3271"/>
              <a:ext cx="463" cy="560"/>
            </a:xfrm>
            <a:prstGeom prst="rect">
              <a:avLst/>
            </a:prstGeom>
            <a:noFill/>
            <a:ln w="9525">
              <a:noFill/>
              <a:miter lim="800000"/>
              <a:headEnd/>
              <a:tailEnd/>
            </a:ln>
          </p:spPr>
        </p:pic>
        <p:pic>
          <p:nvPicPr>
            <p:cNvPr id="139282" name="Picture 25" descr="MP"/>
            <p:cNvPicPr>
              <a:picLocks noChangeAspect="1" noChangeArrowheads="1"/>
            </p:cNvPicPr>
            <p:nvPr/>
          </p:nvPicPr>
          <p:blipFill>
            <a:blip r:embed="rId9"/>
            <a:srcRect/>
            <a:stretch>
              <a:fillRect/>
            </a:stretch>
          </p:blipFill>
          <p:spPr bwMode="auto">
            <a:xfrm>
              <a:off x="181" y="3282"/>
              <a:ext cx="594" cy="556"/>
            </a:xfrm>
            <a:prstGeom prst="rect">
              <a:avLst/>
            </a:prstGeom>
            <a:noFill/>
            <a:ln w="9525">
              <a:noFill/>
              <a:miter lim="800000"/>
              <a:headEnd/>
              <a:tailEnd/>
            </a:ln>
          </p:spPr>
        </p:pic>
        <p:pic>
          <p:nvPicPr>
            <p:cNvPr id="139283" name="Picture 26" descr="zoo"/>
            <p:cNvPicPr>
              <a:picLocks noChangeAspect="1" noChangeArrowheads="1"/>
            </p:cNvPicPr>
            <p:nvPr/>
          </p:nvPicPr>
          <p:blipFill>
            <a:blip r:embed="rId10"/>
            <a:srcRect/>
            <a:stretch>
              <a:fillRect/>
            </a:stretch>
          </p:blipFill>
          <p:spPr bwMode="auto">
            <a:xfrm>
              <a:off x="1627" y="3510"/>
              <a:ext cx="1004" cy="320"/>
            </a:xfrm>
            <a:prstGeom prst="rect">
              <a:avLst/>
            </a:prstGeom>
            <a:solidFill>
              <a:schemeClr val="bg1"/>
            </a:solidFill>
            <a:ln w="9525">
              <a:noFill/>
              <a:miter lim="800000"/>
              <a:headEnd/>
              <a:tailEnd/>
            </a:ln>
          </p:spPr>
        </p:pic>
        <p:pic>
          <p:nvPicPr>
            <p:cNvPr id="139284" name="Picture 34" descr="logo_inparques_30"/>
            <p:cNvPicPr>
              <a:picLocks noChangeAspect="1" noChangeArrowheads="1"/>
            </p:cNvPicPr>
            <p:nvPr/>
          </p:nvPicPr>
          <p:blipFill>
            <a:blip r:embed="rId11"/>
            <a:srcRect/>
            <a:stretch>
              <a:fillRect/>
            </a:stretch>
          </p:blipFill>
          <p:spPr bwMode="auto">
            <a:xfrm>
              <a:off x="5053" y="3271"/>
              <a:ext cx="503" cy="567"/>
            </a:xfrm>
            <a:prstGeom prst="rect">
              <a:avLst/>
            </a:prstGeom>
            <a:noFill/>
            <a:ln w="9525">
              <a:noFill/>
              <a:miter lim="800000"/>
              <a:headEnd/>
              <a:tailEnd/>
            </a:ln>
          </p:spPr>
        </p:pic>
        <p:pic>
          <p:nvPicPr>
            <p:cNvPr id="139285" name="Picture 36" descr="zoo"/>
            <p:cNvPicPr>
              <a:picLocks noChangeAspect="1" noChangeArrowheads="1"/>
            </p:cNvPicPr>
            <p:nvPr/>
          </p:nvPicPr>
          <p:blipFill>
            <a:blip r:embed="rId10"/>
            <a:srcRect/>
            <a:stretch>
              <a:fillRect/>
            </a:stretch>
          </p:blipFill>
          <p:spPr bwMode="auto">
            <a:xfrm>
              <a:off x="1587" y="3516"/>
              <a:ext cx="1004" cy="320"/>
            </a:xfrm>
            <a:prstGeom prst="rect">
              <a:avLst/>
            </a:prstGeom>
            <a:solidFill>
              <a:schemeClr val="bg1"/>
            </a:solidFill>
            <a:ln w="9525">
              <a:noFill/>
              <a:miter lim="800000"/>
              <a:headEnd/>
              <a:tailEnd/>
            </a:ln>
          </p:spPr>
        </p:pic>
      </p:grpSp>
      <p:pic>
        <p:nvPicPr>
          <p:cNvPr id="139276" name="Picture 38" descr="LOGO_IYS_es_Print_20"/>
          <p:cNvPicPr>
            <a:picLocks noChangeAspect="1" noChangeArrowheads="1"/>
          </p:cNvPicPr>
          <p:nvPr/>
        </p:nvPicPr>
        <p:blipFill>
          <a:blip r:embed="rId12"/>
          <a:srcRect/>
          <a:stretch>
            <a:fillRect/>
          </a:stretch>
        </p:blipFill>
        <p:spPr bwMode="auto">
          <a:xfrm>
            <a:off x="538163" y="2708275"/>
            <a:ext cx="1928812" cy="1041400"/>
          </a:xfrm>
          <a:prstGeom prst="rect">
            <a:avLst/>
          </a:prstGeom>
          <a:noFill/>
          <a:ln w="9525">
            <a:noFill/>
            <a:miter lim="800000"/>
            <a:headEnd/>
            <a:tailEnd/>
          </a:ln>
        </p:spPr>
      </p:pic>
      <p:pic>
        <p:nvPicPr>
          <p:cNvPr id="139277" name="Picture 41" descr="AIL_ES_50"/>
          <p:cNvPicPr>
            <a:picLocks noChangeAspect="1" noChangeArrowheads="1"/>
          </p:cNvPicPr>
          <p:nvPr/>
        </p:nvPicPr>
        <p:blipFill>
          <a:blip r:embed="rId13"/>
          <a:srcRect/>
          <a:stretch>
            <a:fillRect/>
          </a:stretch>
        </p:blipFill>
        <p:spPr bwMode="auto">
          <a:xfrm>
            <a:off x="512763" y="3990975"/>
            <a:ext cx="1954212" cy="914400"/>
          </a:xfrm>
          <a:prstGeom prst="rect">
            <a:avLst/>
          </a:prstGeom>
          <a:solidFill>
            <a:schemeClr val="bg1"/>
          </a:solid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C6BF8770-9B03-4879-A2D6-47A51DFF27E6}" type="slidenum">
              <a:rPr lang="es-ES"/>
              <a:pPr/>
              <a:t>10</a:t>
            </a:fld>
            <a:endParaRPr lang="es-ES"/>
          </a:p>
        </p:txBody>
      </p:sp>
      <p:sp>
        <p:nvSpPr>
          <p:cNvPr id="428034" name="WordArt 2"/>
          <p:cNvSpPr>
            <a:spLocks noChangeArrowheads="1" noChangeShapeType="1" noTextEdit="1"/>
          </p:cNvSpPr>
          <p:nvPr/>
        </p:nvSpPr>
        <p:spPr bwMode="auto">
          <a:xfrm>
            <a:off x="1727200" y="188913"/>
            <a:ext cx="6294438"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El 10% de la energía eléctrica de Venezuela proviene</a:t>
            </a:r>
          </a:p>
          <a:p>
            <a:pPr algn="ctr"/>
            <a:r>
              <a:rPr lang="es-VE" sz="3600" kern="10">
                <a:ln w="9525">
                  <a:solidFill>
                    <a:srgbClr val="000000"/>
                  </a:solidFill>
                  <a:round/>
                  <a:headEnd/>
                  <a:tailEnd/>
                </a:ln>
                <a:solidFill>
                  <a:srgbClr val="009352"/>
                </a:solidFill>
                <a:latin typeface="Arial Black"/>
              </a:rPr>
              <a:t>de la Central Hidroeléctrica Leonardo Ruiz Pineda</a:t>
            </a:r>
          </a:p>
        </p:txBody>
      </p:sp>
      <p:sp>
        <p:nvSpPr>
          <p:cNvPr id="428037" name="Text Box 5"/>
          <p:cNvSpPr txBox="1">
            <a:spLocks noChangeArrowheads="1"/>
          </p:cNvSpPr>
          <p:nvPr/>
        </p:nvSpPr>
        <p:spPr bwMode="auto">
          <a:xfrm>
            <a:off x="160338" y="3429000"/>
            <a:ext cx="8821737" cy="1095375"/>
          </a:xfrm>
          <a:prstGeom prst="rect">
            <a:avLst/>
          </a:prstGeom>
          <a:noFill/>
          <a:ln w="9525">
            <a:noFill/>
            <a:miter lim="800000"/>
            <a:headEnd/>
            <a:tailEnd/>
          </a:ln>
          <a:effectLst/>
        </p:spPr>
        <p:txBody>
          <a:bodyPr lIns="0" tIns="0" rIns="0" bIns="0">
            <a:spAutoFit/>
          </a:bodyPr>
          <a:lstStyle/>
          <a:p>
            <a:r>
              <a:rPr lang="es-ES" sz="2400"/>
              <a:t>Los </a:t>
            </a:r>
            <a:r>
              <a:rPr lang="es-ES" sz="2400" b="1"/>
              <a:t>Parques Nacionales Tapo-Caparo y Páramos Batallón y La Negra </a:t>
            </a:r>
            <a:r>
              <a:rPr lang="es-ES" sz="2400"/>
              <a:t>alimentan a los Embalses de esta Central Hidroeléctrica.</a:t>
            </a:r>
          </a:p>
        </p:txBody>
      </p:sp>
      <p:pic>
        <p:nvPicPr>
          <p:cNvPr id="428038" name="Picture 6"/>
          <p:cNvPicPr>
            <a:picLocks noChangeAspect="1" noChangeArrowheads="1"/>
          </p:cNvPicPr>
          <p:nvPr/>
        </p:nvPicPr>
        <p:blipFill>
          <a:blip r:embed="rId2"/>
          <a:srcRect/>
          <a:stretch>
            <a:fillRect/>
          </a:stretch>
        </p:blipFill>
        <p:spPr bwMode="auto">
          <a:xfrm>
            <a:off x="160338" y="1208088"/>
            <a:ext cx="8821737" cy="1830387"/>
          </a:xfrm>
          <a:prstGeom prst="rect">
            <a:avLst/>
          </a:prstGeom>
          <a:noFill/>
          <a:ln w="9525">
            <a:noFill/>
            <a:miter lim="800000"/>
            <a:headEnd/>
            <a:tailEnd/>
          </a:ln>
          <a:effectLst/>
        </p:spPr>
      </p:pic>
      <p:sp>
        <p:nvSpPr>
          <p:cNvPr id="428039" name="Text Box 7"/>
          <p:cNvSpPr txBox="1">
            <a:spLocks noChangeArrowheads="1"/>
          </p:cNvSpPr>
          <p:nvPr/>
        </p:nvSpPr>
        <p:spPr bwMode="auto">
          <a:xfrm>
            <a:off x="2189163" y="5094288"/>
            <a:ext cx="6792912" cy="1095375"/>
          </a:xfrm>
          <a:prstGeom prst="rect">
            <a:avLst/>
          </a:prstGeom>
          <a:noFill/>
          <a:ln w="9525">
            <a:noFill/>
            <a:miter lim="800000"/>
            <a:headEnd/>
            <a:tailEnd/>
          </a:ln>
          <a:effectLst/>
        </p:spPr>
        <p:txBody>
          <a:bodyPr lIns="0" tIns="0" rIns="0" bIns="0">
            <a:spAutoFit/>
          </a:bodyPr>
          <a:lstStyle/>
          <a:p>
            <a:pPr algn="r"/>
            <a:r>
              <a:rPr lang="es-ES" sz="2400"/>
              <a:t>Sería necesario consumir alrededor de 75 mil bpd para producir una energía equivalente a través de centrales termoeléctricas.</a:t>
            </a:r>
          </a:p>
        </p:txBody>
      </p:sp>
    </p:spTree>
  </p:cSld>
  <p:clrMapOvr>
    <a:masterClrMapping/>
  </p:clrMapOvr>
  <p:transition spd="slow">
    <p:cover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72E49E81-88B0-4209-B273-05628017F06E}" type="slidenum">
              <a:rPr lang="es-ES"/>
              <a:pPr/>
              <a:t>11</a:t>
            </a:fld>
            <a:endParaRPr lang="es-ES"/>
          </a:p>
        </p:txBody>
      </p:sp>
      <p:sp>
        <p:nvSpPr>
          <p:cNvPr id="429058" name="WordArt 2"/>
          <p:cNvSpPr>
            <a:spLocks noChangeArrowheads="1" noChangeShapeType="1" noTextEdit="1"/>
          </p:cNvSpPr>
          <p:nvPr/>
        </p:nvSpPr>
        <p:spPr bwMode="auto">
          <a:xfrm>
            <a:off x="1798638" y="260350"/>
            <a:ext cx="6294437"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La conservación de los parques es el mejor camino para impulsar</a:t>
            </a:r>
          </a:p>
          <a:p>
            <a:pPr algn="ctr"/>
            <a:r>
              <a:rPr lang="es-VE" sz="3600" kern="10">
                <a:ln w="9525">
                  <a:solidFill>
                    <a:srgbClr val="000000"/>
                  </a:solidFill>
                  <a:round/>
                  <a:headEnd/>
                  <a:tailEnd/>
                </a:ln>
                <a:solidFill>
                  <a:srgbClr val="009352"/>
                </a:solidFill>
                <a:latin typeface="Arial Black"/>
              </a:rPr>
              <a:t>el turismo y garantizar fuentes de empleo para las comunidades</a:t>
            </a:r>
          </a:p>
        </p:txBody>
      </p:sp>
      <p:pic>
        <p:nvPicPr>
          <p:cNvPr id="429065" name="Picture 9" descr="empleo_1"/>
          <p:cNvPicPr>
            <a:picLocks noChangeAspect="1" noChangeArrowheads="1"/>
          </p:cNvPicPr>
          <p:nvPr/>
        </p:nvPicPr>
        <p:blipFill>
          <a:blip r:embed="rId2"/>
          <a:srcRect/>
          <a:stretch>
            <a:fillRect/>
          </a:stretch>
        </p:blipFill>
        <p:spPr bwMode="auto">
          <a:xfrm>
            <a:off x="138113" y="1220788"/>
            <a:ext cx="8843962" cy="4930775"/>
          </a:xfrm>
          <a:prstGeom prst="rect">
            <a:avLst/>
          </a:prstGeom>
          <a:noFill/>
        </p:spPr>
      </p:pic>
      <p:sp>
        <p:nvSpPr>
          <p:cNvPr id="429059" name="Text Box 3"/>
          <p:cNvSpPr txBox="1">
            <a:spLocks noChangeArrowheads="1"/>
          </p:cNvSpPr>
          <p:nvPr/>
        </p:nvSpPr>
        <p:spPr bwMode="auto">
          <a:xfrm>
            <a:off x="3003550" y="3557588"/>
            <a:ext cx="5805488" cy="2555875"/>
          </a:xfrm>
          <a:prstGeom prst="rect">
            <a:avLst/>
          </a:prstGeom>
          <a:noFill/>
          <a:ln w="9525">
            <a:noFill/>
            <a:miter lim="800000"/>
            <a:headEnd/>
            <a:tailEnd/>
          </a:ln>
          <a:effectLst/>
        </p:spPr>
        <p:txBody>
          <a:bodyPr lIns="0" tIns="0" rIns="0" bIns="0">
            <a:spAutoFit/>
          </a:bodyPr>
          <a:lstStyle/>
          <a:p>
            <a:r>
              <a:rPr lang="es-ES" sz="2400"/>
              <a:t>Los </a:t>
            </a:r>
            <a:r>
              <a:rPr lang="es-ES" sz="2400" b="1"/>
              <a:t>Parques Nacionales Sierra de la Culata y Sierra Nevada </a:t>
            </a:r>
            <a:r>
              <a:rPr lang="es-ES" sz="2400"/>
              <a:t>ofrecen una oportunidad única de participar un programa de turismo rural comunitario del que se benefician 1.256 parameros de 28 comunidades agrupados en 135 microempresas turísticas familiares</a:t>
            </a:r>
          </a:p>
        </p:txBody>
      </p:sp>
    </p:spTree>
  </p:cSld>
  <p:clrMapOvr>
    <a:masterClrMapping/>
  </p:clrMapOvr>
  <p:transition spd="slow">
    <p:cover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991D5DF3-8102-4D3E-9D5F-0A50741F9787}" type="slidenum">
              <a:rPr lang="es-ES"/>
              <a:pPr/>
              <a:t>12</a:t>
            </a:fld>
            <a:endParaRPr lang="es-ES"/>
          </a:p>
        </p:txBody>
      </p:sp>
      <p:pic>
        <p:nvPicPr>
          <p:cNvPr id="431116" name="Picture 12" descr="empleo_2"/>
          <p:cNvPicPr>
            <a:picLocks noChangeAspect="1" noChangeArrowheads="1"/>
          </p:cNvPicPr>
          <p:nvPr/>
        </p:nvPicPr>
        <p:blipFill>
          <a:blip r:embed="rId2"/>
          <a:srcRect/>
          <a:stretch>
            <a:fillRect/>
          </a:stretch>
        </p:blipFill>
        <p:spPr bwMode="auto">
          <a:xfrm>
            <a:off x="161925" y="1444625"/>
            <a:ext cx="8820150" cy="4687888"/>
          </a:xfrm>
          <a:prstGeom prst="rect">
            <a:avLst/>
          </a:prstGeom>
          <a:noFill/>
        </p:spPr>
      </p:pic>
      <p:sp>
        <p:nvSpPr>
          <p:cNvPr id="431108" name="Text Box 4"/>
          <p:cNvSpPr txBox="1">
            <a:spLocks noChangeArrowheads="1"/>
          </p:cNvSpPr>
          <p:nvPr/>
        </p:nvSpPr>
        <p:spPr bwMode="auto">
          <a:xfrm>
            <a:off x="5089525" y="2906713"/>
            <a:ext cx="3892550" cy="1460500"/>
          </a:xfrm>
          <a:prstGeom prst="rect">
            <a:avLst/>
          </a:prstGeom>
          <a:noFill/>
          <a:ln w="9525">
            <a:noFill/>
            <a:miter lim="800000"/>
            <a:headEnd/>
            <a:tailEnd/>
          </a:ln>
          <a:effectLst/>
        </p:spPr>
        <p:txBody>
          <a:bodyPr lIns="0" tIns="0" rIns="0" bIns="0">
            <a:spAutoFit/>
          </a:bodyPr>
          <a:lstStyle/>
          <a:p>
            <a:r>
              <a:rPr lang="es-ES" sz="2400"/>
              <a:t>El </a:t>
            </a:r>
            <a:r>
              <a:rPr lang="es-ES" sz="2400" b="1"/>
              <a:t>Parque Nacional Archipiélago de Los Roques</a:t>
            </a:r>
            <a:r>
              <a:rPr lang="es-ES" sz="2400"/>
              <a:t>actualmente recibe 60 mil visitantes al año.</a:t>
            </a:r>
          </a:p>
        </p:txBody>
      </p:sp>
      <p:sp>
        <p:nvSpPr>
          <p:cNvPr id="431106" name="WordArt 2"/>
          <p:cNvSpPr>
            <a:spLocks noChangeArrowheads="1" noChangeShapeType="1" noTextEdit="1"/>
          </p:cNvSpPr>
          <p:nvPr/>
        </p:nvSpPr>
        <p:spPr bwMode="auto">
          <a:xfrm>
            <a:off x="1798638" y="260350"/>
            <a:ext cx="6294437"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La conservación de los parques es el mejor camino para impulsar</a:t>
            </a:r>
          </a:p>
          <a:p>
            <a:pPr algn="ctr"/>
            <a:r>
              <a:rPr lang="es-VE" sz="3600" kern="10">
                <a:ln w="9525">
                  <a:solidFill>
                    <a:srgbClr val="000000"/>
                  </a:solidFill>
                  <a:round/>
                  <a:headEnd/>
                  <a:tailEnd/>
                </a:ln>
                <a:solidFill>
                  <a:srgbClr val="009352"/>
                </a:solidFill>
                <a:latin typeface="Arial Black"/>
              </a:rPr>
              <a:t>el turismo y garantizar fuentes de empleo para las comunidades</a:t>
            </a:r>
          </a:p>
        </p:txBody>
      </p:sp>
      <p:sp>
        <p:nvSpPr>
          <p:cNvPr id="431117" name="Text Box 13"/>
          <p:cNvSpPr txBox="1">
            <a:spLocks noChangeArrowheads="1"/>
          </p:cNvSpPr>
          <p:nvPr/>
        </p:nvSpPr>
        <p:spPr bwMode="auto">
          <a:xfrm>
            <a:off x="2411413" y="4886325"/>
            <a:ext cx="4921250" cy="1095375"/>
          </a:xfrm>
          <a:prstGeom prst="rect">
            <a:avLst/>
          </a:prstGeom>
          <a:noFill/>
          <a:ln w="9525">
            <a:noFill/>
            <a:miter lim="800000"/>
            <a:headEnd/>
            <a:tailEnd/>
          </a:ln>
          <a:effectLst/>
        </p:spPr>
        <p:txBody>
          <a:bodyPr lIns="0" tIns="0" rIns="0" bIns="0">
            <a:spAutoFit/>
          </a:bodyPr>
          <a:lstStyle/>
          <a:p>
            <a:r>
              <a:rPr lang="es-ES" sz="2400"/>
              <a:t>El 40% de las familias de poblados autóctonos dentro del parque recibe ingresos del turismo.</a:t>
            </a:r>
          </a:p>
        </p:txBody>
      </p:sp>
    </p:spTree>
  </p:cSld>
  <p:clrMapOvr>
    <a:masterClrMapping/>
  </p:clrMapOvr>
  <p:transition spd="slow">
    <p:cover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745C741B-2A11-4B17-BB89-057F1A26AC4C}" type="slidenum">
              <a:rPr lang="es-ES"/>
              <a:pPr/>
              <a:t>13</a:t>
            </a:fld>
            <a:endParaRPr lang="es-ES"/>
          </a:p>
        </p:txBody>
      </p:sp>
      <p:pic>
        <p:nvPicPr>
          <p:cNvPr id="432137" name="Picture 9" descr="empleo_3"/>
          <p:cNvPicPr>
            <a:picLocks noChangeAspect="1" noChangeArrowheads="1"/>
          </p:cNvPicPr>
          <p:nvPr/>
        </p:nvPicPr>
        <p:blipFill>
          <a:blip r:embed="rId2"/>
          <a:srcRect/>
          <a:stretch>
            <a:fillRect/>
          </a:stretch>
        </p:blipFill>
        <p:spPr bwMode="auto">
          <a:xfrm>
            <a:off x="131763" y="928688"/>
            <a:ext cx="8047037" cy="5653087"/>
          </a:xfrm>
          <a:prstGeom prst="rect">
            <a:avLst/>
          </a:prstGeom>
          <a:noFill/>
        </p:spPr>
      </p:pic>
      <p:sp>
        <p:nvSpPr>
          <p:cNvPr id="432131" name="Text Box 3"/>
          <p:cNvSpPr txBox="1">
            <a:spLocks noChangeArrowheads="1"/>
          </p:cNvSpPr>
          <p:nvPr/>
        </p:nvSpPr>
        <p:spPr bwMode="auto">
          <a:xfrm>
            <a:off x="4040188" y="2522538"/>
            <a:ext cx="4841875" cy="1095375"/>
          </a:xfrm>
          <a:prstGeom prst="rect">
            <a:avLst/>
          </a:prstGeom>
          <a:noFill/>
          <a:ln w="9525">
            <a:noFill/>
            <a:miter lim="800000"/>
            <a:headEnd/>
            <a:tailEnd/>
          </a:ln>
          <a:effectLst/>
        </p:spPr>
        <p:txBody>
          <a:bodyPr lIns="0" tIns="0" rIns="0" bIns="0">
            <a:spAutoFit/>
          </a:bodyPr>
          <a:lstStyle/>
          <a:p>
            <a:r>
              <a:rPr lang="es-ES" sz="2400"/>
              <a:t>El </a:t>
            </a:r>
            <a:r>
              <a:rPr lang="es-ES" sz="2400" b="1"/>
              <a:t>Parque Nacional Morrocoy</a:t>
            </a:r>
            <a:endParaRPr lang="es-ES" sz="2400"/>
          </a:p>
          <a:p>
            <a:r>
              <a:rPr lang="es-ES" sz="2400"/>
              <a:t>actualmente recibe 1,5 millones </a:t>
            </a:r>
          </a:p>
          <a:p>
            <a:r>
              <a:rPr lang="es-ES" sz="2400"/>
              <a:t>de visitantes al año.</a:t>
            </a:r>
          </a:p>
        </p:txBody>
      </p:sp>
      <p:sp>
        <p:nvSpPr>
          <p:cNvPr id="432132" name="WordArt 4"/>
          <p:cNvSpPr>
            <a:spLocks noChangeArrowheads="1" noChangeShapeType="1" noTextEdit="1"/>
          </p:cNvSpPr>
          <p:nvPr/>
        </p:nvSpPr>
        <p:spPr bwMode="auto">
          <a:xfrm>
            <a:off x="1684338" y="71438"/>
            <a:ext cx="6294437"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Para impulsar el turismo y garantizar fuentes de empleo para</a:t>
            </a:r>
          </a:p>
          <a:p>
            <a:pPr algn="ctr"/>
            <a:r>
              <a:rPr lang="es-VE" sz="3600" kern="10">
                <a:ln w="9525">
                  <a:solidFill>
                    <a:srgbClr val="000000"/>
                  </a:solidFill>
                  <a:round/>
                  <a:headEnd/>
                  <a:tailEnd/>
                </a:ln>
                <a:solidFill>
                  <a:srgbClr val="009352"/>
                </a:solidFill>
                <a:latin typeface="Arial Black"/>
              </a:rPr>
              <a:t>las comunidades hay que conservar los parques nacionales</a:t>
            </a:r>
          </a:p>
        </p:txBody>
      </p:sp>
      <p:sp>
        <p:nvSpPr>
          <p:cNvPr id="432133" name="Text Box 5"/>
          <p:cNvSpPr txBox="1">
            <a:spLocks noChangeArrowheads="1"/>
          </p:cNvSpPr>
          <p:nvPr/>
        </p:nvSpPr>
        <p:spPr bwMode="auto">
          <a:xfrm>
            <a:off x="2297113" y="3757613"/>
            <a:ext cx="6684962" cy="2830512"/>
          </a:xfrm>
          <a:prstGeom prst="rect">
            <a:avLst/>
          </a:prstGeom>
          <a:noFill/>
          <a:ln w="9525">
            <a:noFill/>
            <a:miter lim="800000"/>
            <a:headEnd/>
            <a:tailEnd/>
          </a:ln>
          <a:effectLst/>
        </p:spPr>
        <p:txBody>
          <a:bodyPr lIns="0" tIns="0" rIns="0" bIns="0">
            <a:spAutoFit/>
          </a:bodyPr>
          <a:lstStyle/>
          <a:p>
            <a:r>
              <a:rPr lang="es-ES" sz="2400"/>
              <a:t>El 80% de las familias de poblados autóctonos dentro del parque recibe ingresos del turismo.</a:t>
            </a:r>
          </a:p>
          <a:p>
            <a:endParaRPr lang="es-ES"/>
          </a:p>
          <a:p>
            <a:r>
              <a:rPr lang="es-ES" sz="2400"/>
              <a:t>Es el más visitado del país por lo que es recomendable hacer seguimiento a los efectos del turismo en la conservación del parque a fin de continuar garantizando los beneficios a largo plazo.</a:t>
            </a:r>
          </a:p>
        </p:txBody>
      </p:sp>
    </p:spTree>
  </p:cSld>
  <p:clrMapOvr>
    <a:masterClrMapping/>
  </p:clrMapOvr>
  <p:transition spd="slow">
    <p:cover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5D3EEFF3-0416-4DB9-8160-DD8B983DC7DB}" type="slidenum">
              <a:rPr lang="es-ES"/>
              <a:pPr/>
              <a:t>14</a:t>
            </a:fld>
            <a:endParaRPr lang="es-ES"/>
          </a:p>
        </p:txBody>
      </p:sp>
      <p:pic>
        <p:nvPicPr>
          <p:cNvPr id="433161" name="Picture 9" descr="turismo_1"/>
          <p:cNvPicPr>
            <a:picLocks noChangeAspect="1" noChangeArrowheads="1"/>
          </p:cNvPicPr>
          <p:nvPr/>
        </p:nvPicPr>
        <p:blipFill>
          <a:blip r:embed="rId2"/>
          <a:srcRect/>
          <a:stretch>
            <a:fillRect/>
          </a:stretch>
        </p:blipFill>
        <p:spPr bwMode="auto">
          <a:xfrm>
            <a:off x="246063" y="1079500"/>
            <a:ext cx="8734425" cy="5534025"/>
          </a:xfrm>
          <a:prstGeom prst="rect">
            <a:avLst/>
          </a:prstGeom>
          <a:noFill/>
        </p:spPr>
      </p:pic>
      <p:sp>
        <p:nvSpPr>
          <p:cNvPr id="433155" name="Text Box 3"/>
          <p:cNvSpPr txBox="1">
            <a:spLocks noChangeArrowheads="1"/>
          </p:cNvSpPr>
          <p:nvPr/>
        </p:nvSpPr>
        <p:spPr bwMode="auto">
          <a:xfrm>
            <a:off x="231775" y="2779713"/>
            <a:ext cx="4756150" cy="1460500"/>
          </a:xfrm>
          <a:prstGeom prst="rect">
            <a:avLst/>
          </a:prstGeom>
          <a:noFill/>
          <a:ln w="9525">
            <a:noFill/>
            <a:miter lim="800000"/>
            <a:headEnd/>
            <a:tailEnd/>
          </a:ln>
          <a:effectLst/>
        </p:spPr>
        <p:txBody>
          <a:bodyPr lIns="0" tIns="0" rIns="0" bIns="0">
            <a:spAutoFit/>
          </a:bodyPr>
          <a:lstStyle/>
          <a:p>
            <a:r>
              <a:rPr lang="es-ES" sz="2400"/>
              <a:t>El </a:t>
            </a:r>
            <a:r>
              <a:rPr lang="es-ES" sz="2400" b="1"/>
              <a:t>Parque Nacional Henri Pittier </a:t>
            </a:r>
            <a:r>
              <a:rPr lang="es-ES" sz="2400"/>
              <a:t>es un excelente destino turístico para la observación de flora y fauna.</a:t>
            </a:r>
          </a:p>
        </p:txBody>
      </p:sp>
      <p:sp>
        <p:nvSpPr>
          <p:cNvPr id="433156" name="WordArt 4"/>
          <p:cNvSpPr>
            <a:spLocks noChangeArrowheads="1" noChangeShapeType="1" noTextEdit="1"/>
          </p:cNvSpPr>
          <p:nvPr/>
        </p:nvSpPr>
        <p:spPr bwMode="auto">
          <a:xfrm>
            <a:off x="1684338" y="85725"/>
            <a:ext cx="6294437"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Los beneficios del turismo para las comunidades pueden ser</a:t>
            </a:r>
          </a:p>
          <a:p>
            <a:pPr algn="ctr"/>
            <a:r>
              <a:rPr lang="es-VE" sz="3600" kern="10">
                <a:ln w="9525">
                  <a:solidFill>
                    <a:srgbClr val="000000"/>
                  </a:solidFill>
                  <a:round/>
                  <a:headEnd/>
                  <a:tailEnd/>
                </a:ln>
                <a:solidFill>
                  <a:srgbClr val="009352"/>
                </a:solidFill>
                <a:latin typeface="Arial Black"/>
              </a:rPr>
              <a:t>tan abundantes como rica es la naturaleza que los rodea</a:t>
            </a:r>
          </a:p>
        </p:txBody>
      </p:sp>
      <p:sp>
        <p:nvSpPr>
          <p:cNvPr id="433157" name="Text Box 5"/>
          <p:cNvSpPr txBox="1">
            <a:spLocks noChangeArrowheads="1"/>
          </p:cNvSpPr>
          <p:nvPr/>
        </p:nvSpPr>
        <p:spPr bwMode="auto">
          <a:xfrm>
            <a:off x="160338" y="4497388"/>
            <a:ext cx="6870700" cy="2100262"/>
          </a:xfrm>
          <a:prstGeom prst="rect">
            <a:avLst/>
          </a:prstGeom>
          <a:noFill/>
          <a:ln w="9525">
            <a:noFill/>
            <a:miter lim="800000"/>
            <a:headEnd/>
            <a:tailEnd/>
          </a:ln>
          <a:effectLst/>
        </p:spPr>
        <p:txBody>
          <a:bodyPr lIns="0" tIns="0" rIns="0" bIns="0">
            <a:spAutoFit/>
          </a:bodyPr>
          <a:lstStyle/>
          <a:p>
            <a:r>
              <a:rPr lang="es-ES" sz="2400"/>
              <a:t>Se pueden observar 200 especies de aves diferentes en tres días de visita ya que alberga al 43% de la avifauna de Venezuela.</a:t>
            </a:r>
          </a:p>
          <a:p>
            <a:r>
              <a:rPr lang="es-VE"/>
              <a:t> </a:t>
            </a:r>
            <a:endParaRPr lang="es-ES"/>
          </a:p>
          <a:p>
            <a:r>
              <a:rPr lang="es-ES" sz="2400"/>
              <a:t>Microempresas de productos derivados del cacao deleitan el paladar de los visitantes.</a:t>
            </a:r>
          </a:p>
        </p:txBody>
      </p:sp>
    </p:spTree>
  </p:cSld>
  <p:clrMapOvr>
    <a:masterClrMapping/>
  </p:clrMapOvr>
  <p:transition spd="slow">
    <p:cover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DA86D4DF-8565-4CDD-961E-38D4F98AB39C}" type="slidenum">
              <a:rPr lang="es-ES"/>
              <a:pPr/>
              <a:t>15</a:t>
            </a:fld>
            <a:endParaRPr lang="es-ES"/>
          </a:p>
        </p:txBody>
      </p:sp>
      <p:pic>
        <p:nvPicPr>
          <p:cNvPr id="434185" name="Picture 9" descr="cultura_1"/>
          <p:cNvPicPr>
            <a:picLocks noChangeAspect="1" noChangeArrowheads="1"/>
          </p:cNvPicPr>
          <p:nvPr/>
        </p:nvPicPr>
        <p:blipFill>
          <a:blip r:embed="rId2"/>
          <a:srcRect/>
          <a:stretch>
            <a:fillRect/>
          </a:stretch>
        </p:blipFill>
        <p:spPr bwMode="auto">
          <a:xfrm>
            <a:off x="160338" y="1096963"/>
            <a:ext cx="8923337" cy="4748212"/>
          </a:xfrm>
          <a:prstGeom prst="rect">
            <a:avLst/>
          </a:prstGeom>
          <a:noFill/>
        </p:spPr>
      </p:pic>
      <p:sp>
        <p:nvSpPr>
          <p:cNvPr id="434179" name="Text Box 3"/>
          <p:cNvSpPr txBox="1">
            <a:spLocks noChangeArrowheads="1"/>
          </p:cNvSpPr>
          <p:nvPr/>
        </p:nvSpPr>
        <p:spPr bwMode="auto">
          <a:xfrm>
            <a:off x="231775" y="2951163"/>
            <a:ext cx="6370638" cy="2190750"/>
          </a:xfrm>
          <a:prstGeom prst="rect">
            <a:avLst/>
          </a:prstGeom>
          <a:noFill/>
          <a:ln w="9525">
            <a:noFill/>
            <a:miter lim="800000"/>
            <a:headEnd/>
            <a:tailEnd/>
          </a:ln>
          <a:effectLst/>
        </p:spPr>
        <p:txBody>
          <a:bodyPr lIns="0" tIns="0" rIns="0" bIns="0">
            <a:spAutoFit/>
          </a:bodyPr>
          <a:lstStyle/>
          <a:p>
            <a:r>
              <a:rPr lang="es-ES" sz="2400"/>
              <a:t>El </a:t>
            </a:r>
            <a:r>
              <a:rPr lang="es-ES" sz="2400" b="1"/>
              <a:t>Parque Nacional San Esteban </a:t>
            </a:r>
            <a:r>
              <a:rPr lang="es-ES" sz="2400"/>
              <a:t>es la zona con mayor densidad de petroglifos del país.</a:t>
            </a:r>
          </a:p>
          <a:p>
            <a:endParaRPr lang="es-ES" sz="2400"/>
          </a:p>
          <a:p>
            <a:r>
              <a:rPr lang="es-ES" sz="2400"/>
              <a:t>En él se encuentra Piedra Pintada, el primer Museo Arqueológico al aire libre del país, que exhibe más de 200 piedras con grabados.</a:t>
            </a:r>
          </a:p>
        </p:txBody>
      </p:sp>
      <p:sp>
        <p:nvSpPr>
          <p:cNvPr id="434180" name="WordArt 4"/>
          <p:cNvSpPr>
            <a:spLocks noChangeArrowheads="1" noChangeShapeType="1" noTextEdit="1"/>
          </p:cNvSpPr>
          <p:nvPr/>
        </p:nvSpPr>
        <p:spPr bwMode="auto">
          <a:xfrm>
            <a:off x="1684338" y="57150"/>
            <a:ext cx="6294437"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Parque Nacional San Esteban:</a:t>
            </a:r>
          </a:p>
          <a:p>
            <a:pPr algn="ctr"/>
            <a:r>
              <a:rPr lang="es-VE" sz="3600" kern="10">
                <a:ln w="9525">
                  <a:solidFill>
                    <a:srgbClr val="000000"/>
                  </a:solidFill>
                  <a:round/>
                  <a:headEnd/>
                  <a:tailEnd/>
                </a:ln>
                <a:solidFill>
                  <a:srgbClr val="009352"/>
                </a:solidFill>
                <a:latin typeface="Arial Black"/>
              </a:rPr>
              <a:t>Contacto con nuestra cultura y tradiciones</a:t>
            </a:r>
          </a:p>
        </p:txBody>
      </p:sp>
      <p:sp>
        <p:nvSpPr>
          <p:cNvPr id="434181" name="Text Box 5"/>
          <p:cNvSpPr txBox="1">
            <a:spLocks noChangeArrowheads="1"/>
          </p:cNvSpPr>
          <p:nvPr/>
        </p:nvSpPr>
        <p:spPr bwMode="auto">
          <a:xfrm>
            <a:off x="731838" y="5967413"/>
            <a:ext cx="7650162" cy="365125"/>
          </a:xfrm>
          <a:prstGeom prst="rect">
            <a:avLst/>
          </a:prstGeom>
          <a:noFill/>
          <a:ln w="9525">
            <a:noFill/>
            <a:miter lim="800000"/>
            <a:headEnd/>
            <a:tailEnd/>
          </a:ln>
          <a:effectLst/>
        </p:spPr>
        <p:txBody>
          <a:bodyPr lIns="0" tIns="0" rIns="0" bIns="0">
            <a:spAutoFit/>
          </a:bodyPr>
          <a:lstStyle/>
          <a:p>
            <a:r>
              <a:rPr lang="es-ES" sz="2400" b="1"/>
              <a:t>El valor de nuestra herencia cultural es incalculable.</a:t>
            </a:r>
          </a:p>
        </p:txBody>
      </p:sp>
    </p:spTree>
  </p:cSld>
  <p:clrMapOvr>
    <a:masterClrMapping/>
  </p:clrMapOvr>
  <p:transition spd="slow">
    <p:cover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54B4CA57-989B-45F0-A144-BBAE7B2F5DCD}" type="slidenum">
              <a:rPr lang="es-ES"/>
              <a:pPr/>
              <a:t>16</a:t>
            </a:fld>
            <a:endParaRPr lang="es-ES"/>
          </a:p>
        </p:txBody>
      </p:sp>
      <p:sp>
        <p:nvSpPr>
          <p:cNvPr id="435204" name="WordArt 4"/>
          <p:cNvSpPr>
            <a:spLocks noChangeArrowheads="1" noChangeShapeType="1" noTextEdit="1"/>
          </p:cNvSpPr>
          <p:nvPr/>
        </p:nvSpPr>
        <p:spPr bwMode="auto">
          <a:xfrm>
            <a:off x="1684338" y="114300"/>
            <a:ext cx="6294437"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Los Parques Nacionales y Monumentos Naturales son la clave</a:t>
            </a:r>
          </a:p>
          <a:p>
            <a:pPr algn="ctr"/>
            <a:r>
              <a:rPr lang="es-VE" sz="3600" kern="10">
                <a:ln w="9525">
                  <a:solidFill>
                    <a:srgbClr val="000000"/>
                  </a:solidFill>
                  <a:round/>
                  <a:headEnd/>
                  <a:tailEnd/>
                </a:ln>
                <a:solidFill>
                  <a:srgbClr val="009352"/>
                </a:solidFill>
                <a:latin typeface="Arial Black"/>
              </a:rPr>
              <a:t>para proteger los recursos naturales y culturales de Venezuela</a:t>
            </a:r>
          </a:p>
        </p:txBody>
      </p:sp>
      <p:sp>
        <p:nvSpPr>
          <p:cNvPr id="435205" name="Text Box 5"/>
          <p:cNvSpPr txBox="1">
            <a:spLocks noChangeArrowheads="1"/>
          </p:cNvSpPr>
          <p:nvPr/>
        </p:nvSpPr>
        <p:spPr bwMode="auto">
          <a:xfrm>
            <a:off x="746125" y="5967413"/>
            <a:ext cx="7650163" cy="365125"/>
          </a:xfrm>
          <a:prstGeom prst="rect">
            <a:avLst/>
          </a:prstGeom>
          <a:noFill/>
          <a:ln w="9525">
            <a:noFill/>
            <a:miter lim="800000"/>
            <a:headEnd/>
            <a:tailEnd/>
          </a:ln>
          <a:effectLst/>
        </p:spPr>
        <p:txBody>
          <a:bodyPr lIns="0" tIns="0" rIns="0" bIns="0">
            <a:spAutoFit/>
          </a:bodyPr>
          <a:lstStyle/>
          <a:p>
            <a:pPr algn="ctr"/>
            <a:r>
              <a:rPr lang="es-ES" sz="2400"/>
              <a:t>Lindero del Parque Nacional Ciénagas de Juan Manuel.</a:t>
            </a:r>
          </a:p>
        </p:txBody>
      </p:sp>
      <p:pic>
        <p:nvPicPr>
          <p:cNvPr id="435206" name="Picture 6"/>
          <p:cNvPicPr>
            <a:picLocks noChangeAspect="1" noChangeArrowheads="1"/>
          </p:cNvPicPr>
          <p:nvPr/>
        </p:nvPicPr>
        <p:blipFill>
          <a:blip r:embed="rId2"/>
          <a:srcRect/>
          <a:stretch>
            <a:fillRect/>
          </a:stretch>
        </p:blipFill>
        <p:spPr bwMode="auto">
          <a:xfrm>
            <a:off x="1390650" y="1047750"/>
            <a:ext cx="6362700" cy="4760913"/>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A7C48E57-6E75-4B32-9ED0-C06761FED508}" type="slidenum">
              <a:rPr lang="es-ES"/>
              <a:pPr/>
              <a:t>17</a:t>
            </a:fld>
            <a:endParaRPr lang="es-ES"/>
          </a:p>
        </p:txBody>
      </p:sp>
      <p:sp>
        <p:nvSpPr>
          <p:cNvPr id="443394" name="WordArt 2"/>
          <p:cNvSpPr>
            <a:spLocks noChangeArrowheads="1" noChangeShapeType="1" noTextEdit="1"/>
          </p:cNvSpPr>
          <p:nvPr/>
        </p:nvSpPr>
        <p:spPr bwMode="auto">
          <a:xfrm>
            <a:off x="1684338" y="260350"/>
            <a:ext cx="6294437" cy="50482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Parques Nacionales contribuyen con la Mitigación del Cambio Climático</a:t>
            </a:r>
          </a:p>
        </p:txBody>
      </p:sp>
      <p:sp>
        <p:nvSpPr>
          <p:cNvPr id="443395" name="Text Box 3"/>
          <p:cNvSpPr txBox="1">
            <a:spLocks noChangeArrowheads="1"/>
          </p:cNvSpPr>
          <p:nvPr/>
        </p:nvSpPr>
        <p:spPr bwMode="auto">
          <a:xfrm>
            <a:off x="160338" y="5895975"/>
            <a:ext cx="8850312" cy="701675"/>
          </a:xfrm>
          <a:prstGeom prst="rect">
            <a:avLst/>
          </a:prstGeom>
          <a:noFill/>
          <a:ln w="9525">
            <a:noFill/>
            <a:miter lim="800000"/>
            <a:headEnd/>
            <a:tailEnd/>
          </a:ln>
          <a:effectLst/>
        </p:spPr>
        <p:txBody>
          <a:bodyPr lIns="0" tIns="0" rIns="0" bIns="0">
            <a:spAutoFit/>
          </a:bodyPr>
          <a:lstStyle/>
          <a:p>
            <a:r>
              <a:rPr lang="es-ES" sz="2300" b="1"/>
              <a:t>Fortalecer a las áreas naturales protegidas es una de las estrategias menos costosas para mitigar el cambio climático</a:t>
            </a:r>
            <a:r>
              <a:rPr lang="es-ES" sz="2300"/>
              <a:t>.</a:t>
            </a:r>
          </a:p>
        </p:txBody>
      </p:sp>
      <p:pic>
        <p:nvPicPr>
          <p:cNvPr id="443401" name="Picture 9" descr="mitigacion_1"/>
          <p:cNvPicPr>
            <a:picLocks noChangeAspect="1" noChangeArrowheads="1"/>
          </p:cNvPicPr>
          <p:nvPr/>
        </p:nvPicPr>
        <p:blipFill>
          <a:blip r:embed="rId2"/>
          <a:srcRect/>
          <a:stretch>
            <a:fillRect/>
          </a:stretch>
        </p:blipFill>
        <p:spPr bwMode="auto">
          <a:xfrm>
            <a:off x="160338" y="1122363"/>
            <a:ext cx="8850312" cy="4510087"/>
          </a:xfrm>
          <a:prstGeom prst="rect">
            <a:avLst/>
          </a:prstGeom>
          <a:noFill/>
        </p:spPr>
      </p:pic>
      <p:sp>
        <p:nvSpPr>
          <p:cNvPr id="443402" name="Text Box 10"/>
          <p:cNvSpPr txBox="1">
            <a:spLocks noChangeArrowheads="1"/>
          </p:cNvSpPr>
          <p:nvPr/>
        </p:nvSpPr>
        <p:spPr bwMode="auto">
          <a:xfrm>
            <a:off x="2025650" y="3121025"/>
            <a:ext cx="4316413" cy="1825625"/>
          </a:xfrm>
          <a:prstGeom prst="rect">
            <a:avLst/>
          </a:prstGeom>
          <a:noFill/>
          <a:ln w="9525">
            <a:noFill/>
            <a:miter lim="800000"/>
            <a:headEnd/>
            <a:tailEnd/>
          </a:ln>
          <a:effectLst/>
        </p:spPr>
        <p:txBody>
          <a:bodyPr lIns="0" tIns="0" rIns="0" bIns="0">
            <a:spAutoFit/>
          </a:bodyPr>
          <a:lstStyle/>
          <a:p>
            <a:r>
              <a:rPr lang="es-ES" sz="2400"/>
              <a:t>20-25 % de las emisiones totales de carbono a la atmósfera de nuestro planeta provienen de la deforestación y degradación.</a:t>
            </a:r>
          </a:p>
        </p:txBody>
      </p:sp>
      <p:sp>
        <p:nvSpPr>
          <p:cNvPr id="443403" name="Text Box 11"/>
          <p:cNvSpPr txBox="1">
            <a:spLocks noChangeArrowheads="1"/>
          </p:cNvSpPr>
          <p:nvPr/>
        </p:nvSpPr>
        <p:spPr bwMode="auto">
          <a:xfrm>
            <a:off x="1992313" y="5003800"/>
            <a:ext cx="7018337" cy="730250"/>
          </a:xfrm>
          <a:prstGeom prst="rect">
            <a:avLst/>
          </a:prstGeom>
          <a:noFill/>
          <a:ln w="9525">
            <a:noFill/>
            <a:miter lim="800000"/>
            <a:headEnd/>
            <a:tailEnd/>
          </a:ln>
          <a:effectLst/>
        </p:spPr>
        <p:txBody>
          <a:bodyPr lIns="0" tIns="0" rIns="0" bIns="0">
            <a:spAutoFit/>
          </a:bodyPr>
          <a:lstStyle/>
          <a:p>
            <a:r>
              <a:rPr lang="es-ES" sz="2400"/>
              <a:t>Es nuestra Responsabilidad Ambiental como país petrolero:</a:t>
            </a:r>
          </a:p>
        </p:txBody>
      </p:sp>
    </p:spTree>
  </p:cSld>
  <p:clrMapOvr>
    <a:masterClrMapping/>
  </p:clrMapOvr>
  <p:transition spd="slow">
    <p:cover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EE0F17B9-C7A7-48A2-8815-7CB34E0EB567}" type="slidenum">
              <a:rPr lang="es-ES"/>
              <a:pPr/>
              <a:t>18</a:t>
            </a:fld>
            <a:endParaRPr lang="es-ES"/>
          </a:p>
        </p:txBody>
      </p:sp>
      <p:sp>
        <p:nvSpPr>
          <p:cNvPr id="436226" name="WordArt 2"/>
          <p:cNvSpPr>
            <a:spLocks noChangeArrowheads="1" noChangeShapeType="1" noTextEdit="1"/>
          </p:cNvSpPr>
          <p:nvPr/>
        </p:nvSpPr>
        <p:spPr bwMode="auto">
          <a:xfrm>
            <a:off x="1727200" y="114300"/>
            <a:ext cx="6294438"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Todos los ecosistemas de la tierra han sufrido transformaciones</a:t>
            </a:r>
          </a:p>
          <a:p>
            <a:pPr algn="ctr"/>
            <a:r>
              <a:rPr lang="es-VE" sz="3600" kern="10">
                <a:ln w="9525">
                  <a:solidFill>
                    <a:srgbClr val="000000"/>
                  </a:solidFill>
                  <a:round/>
                  <a:headEnd/>
                  <a:tailEnd/>
                </a:ln>
                <a:solidFill>
                  <a:srgbClr val="009352"/>
                </a:solidFill>
                <a:latin typeface="Arial Black"/>
              </a:rPr>
              <a:t>profundas en los últimos cincuenta años</a:t>
            </a:r>
          </a:p>
        </p:txBody>
      </p:sp>
      <p:sp>
        <p:nvSpPr>
          <p:cNvPr id="436227" name="Text Box 3"/>
          <p:cNvSpPr txBox="1">
            <a:spLocks noChangeArrowheads="1"/>
          </p:cNvSpPr>
          <p:nvPr/>
        </p:nvSpPr>
        <p:spPr bwMode="auto">
          <a:xfrm>
            <a:off x="746125" y="5895975"/>
            <a:ext cx="7650163" cy="365125"/>
          </a:xfrm>
          <a:prstGeom prst="rect">
            <a:avLst/>
          </a:prstGeom>
          <a:noFill/>
          <a:ln w="9525">
            <a:noFill/>
            <a:miter lim="800000"/>
            <a:headEnd/>
            <a:tailEnd/>
          </a:ln>
          <a:effectLst/>
        </p:spPr>
        <p:txBody>
          <a:bodyPr lIns="0" tIns="0" rIns="0" bIns="0">
            <a:spAutoFit/>
          </a:bodyPr>
          <a:lstStyle/>
          <a:p>
            <a:pPr algn="ctr"/>
            <a:r>
              <a:rPr lang="es-ES" sz="2400"/>
              <a:t>…incluso dentro de las Áreas Naturales Protegidas.</a:t>
            </a:r>
          </a:p>
        </p:txBody>
      </p:sp>
      <p:pic>
        <p:nvPicPr>
          <p:cNvPr id="436229" name="Picture 5"/>
          <p:cNvPicPr>
            <a:picLocks noChangeAspect="1" noChangeArrowheads="1"/>
          </p:cNvPicPr>
          <p:nvPr/>
        </p:nvPicPr>
        <p:blipFill>
          <a:blip r:embed="rId2"/>
          <a:srcRect/>
          <a:stretch>
            <a:fillRect/>
          </a:stretch>
        </p:blipFill>
        <p:spPr bwMode="auto">
          <a:xfrm>
            <a:off x="73025" y="1354138"/>
            <a:ext cx="9026525" cy="4149725"/>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0459C0D7-0CFA-4DAE-A162-77D8D18C2F94}" type="slidenum">
              <a:rPr lang="es-ES"/>
              <a:pPr/>
              <a:t>19</a:t>
            </a:fld>
            <a:endParaRPr lang="es-ES"/>
          </a:p>
        </p:txBody>
      </p:sp>
      <p:sp>
        <p:nvSpPr>
          <p:cNvPr id="393218"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393220" name="WordArt 4"/>
          <p:cNvSpPr>
            <a:spLocks noChangeArrowheads="1" noChangeShapeType="1" noTextEdit="1"/>
          </p:cNvSpPr>
          <p:nvPr/>
        </p:nvSpPr>
        <p:spPr bwMode="auto">
          <a:xfrm>
            <a:off x="1725613" y="323850"/>
            <a:ext cx="6294437" cy="350838"/>
          </a:xfrm>
          <a:prstGeom prst="rect">
            <a:avLst/>
          </a:prstGeom>
        </p:spPr>
        <p:txBody>
          <a:bodyPr wrap="none" fromWordArt="1">
            <a:prstTxWarp prst="textPlain">
              <a:avLst>
                <a:gd name="adj" fmla="val 50000"/>
              </a:avLst>
            </a:prstTxWarp>
          </a:bodyPr>
          <a:lstStyle/>
          <a:p>
            <a:pPr algn="ctr"/>
            <a:r>
              <a:rPr lang="es-VE" sz="3600" kern="10" dirty="0">
                <a:ln w="9525">
                  <a:solidFill>
                    <a:srgbClr val="000000"/>
                  </a:solidFill>
                  <a:round/>
                  <a:headEnd/>
                  <a:tailEnd/>
                </a:ln>
                <a:solidFill>
                  <a:srgbClr val="009352"/>
                </a:solidFill>
                <a:latin typeface="Arial Black"/>
              </a:rPr>
              <a:t>Situación </a:t>
            </a:r>
            <a:r>
              <a:rPr lang="es-VE" sz="3600" kern="10" dirty="0" smtClean="0">
                <a:ln w="9525">
                  <a:solidFill>
                    <a:srgbClr val="000000"/>
                  </a:solidFill>
                  <a:round/>
                  <a:headEnd/>
                  <a:tailEnd/>
                </a:ln>
                <a:solidFill>
                  <a:srgbClr val="009352"/>
                </a:solidFill>
                <a:latin typeface="Arial Black"/>
              </a:rPr>
              <a:t>del Sistema Nacional </a:t>
            </a:r>
            <a:r>
              <a:rPr lang="es-VE" sz="3600" kern="10" dirty="0">
                <a:ln w="9525">
                  <a:solidFill>
                    <a:srgbClr val="000000"/>
                  </a:solidFill>
                  <a:round/>
                  <a:headEnd/>
                  <a:tailEnd/>
                </a:ln>
                <a:solidFill>
                  <a:srgbClr val="009352"/>
                </a:solidFill>
                <a:latin typeface="Arial Black"/>
              </a:rPr>
              <a:t>de </a:t>
            </a:r>
            <a:r>
              <a:rPr lang="es-VE" sz="3600" kern="10" dirty="0" smtClean="0">
                <a:ln w="9525">
                  <a:solidFill>
                    <a:srgbClr val="000000"/>
                  </a:solidFill>
                  <a:round/>
                  <a:headEnd/>
                  <a:tailEnd/>
                </a:ln>
                <a:solidFill>
                  <a:srgbClr val="009352"/>
                </a:solidFill>
                <a:latin typeface="Arial Black"/>
              </a:rPr>
              <a:t>Parques de Venezuela</a:t>
            </a:r>
            <a:endParaRPr lang="es-VE" sz="3600" kern="10" dirty="0">
              <a:ln w="9525">
                <a:solidFill>
                  <a:srgbClr val="000000"/>
                </a:solidFill>
                <a:round/>
                <a:headEnd/>
                <a:tailEnd/>
              </a:ln>
              <a:solidFill>
                <a:srgbClr val="009352"/>
              </a:solidFill>
              <a:latin typeface="Arial Black"/>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8" y="945612"/>
            <a:ext cx="8186445" cy="5200800"/>
          </a:xfrm>
          <a:prstGeom prst="rect">
            <a:avLst/>
          </a:prstGeom>
          <a:ln w="19050">
            <a:solidFill>
              <a:schemeClr val="tx1"/>
            </a:solidFill>
          </a:ln>
        </p:spPr>
      </p:pic>
    </p:spTree>
    <p:extLst>
      <p:ext uri="{BB962C8B-B14F-4D97-AF65-F5344CB8AC3E}">
        <p14:creationId xmlns:p14="http://schemas.microsoft.com/office/powerpoint/2010/main" val="4060124308"/>
      </p:ext>
    </p:extLst>
  </p:cSld>
  <p:clrMapOvr>
    <a:masterClrMapping/>
  </p:clrMapOvr>
  <p:transition spd="slow">
    <p:cover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1314" name="Marcador de pie de página 2"/>
          <p:cNvSpPr>
            <a:spLocks noGrp="1"/>
          </p:cNvSpPr>
          <p:nvPr>
            <p:ph type="ftr" sz="quarter" idx="11"/>
          </p:nvPr>
        </p:nvSpPr>
        <p:spPr>
          <a:noFill/>
        </p:spPr>
        <p:txBody>
          <a:bodyPr/>
          <a:lstStyle/>
          <a:p>
            <a:r>
              <a:rPr lang="es-ES" altLang="es-VE" smtClean="0">
                <a:solidFill>
                  <a:srgbClr val="FFFFFF"/>
                </a:solidFill>
                <a:latin typeface="Arial" charset="0"/>
                <a:cs typeface="Arial" charset="0"/>
              </a:rPr>
              <a:t>Recopilación: Miyel Rodríguez y Francisco Lau - Edición y Montaje: F. Lau  (Abril 2015) </a:t>
            </a:r>
          </a:p>
        </p:txBody>
      </p:sp>
      <p:sp>
        <p:nvSpPr>
          <p:cNvPr id="141315" name="Marcador de número de diapositiva 3"/>
          <p:cNvSpPr>
            <a:spLocks noGrp="1"/>
          </p:cNvSpPr>
          <p:nvPr>
            <p:ph type="sldNum" sz="quarter" idx="12"/>
          </p:nvPr>
        </p:nvSpPr>
        <p:spPr>
          <a:noFill/>
        </p:spPr>
        <p:txBody>
          <a:bodyPr/>
          <a:lstStyle/>
          <a:p>
            <a:fld id="{E27888BE-C08D-4924-B3C0-743EAF177F2D}" type="slidenum">
              <a:rPr lang="es-ES" altLang="es-VE" smtClean="0">
                <a:solidFill>
                  <a:srgbClr val="FFFFFF"/>
                </a:solidFill>
                <a:latin typeface="Arial" charset="0"/>
                <a:cs typeface="Arial" charset="0"/>
              </a:rPr>
              <a:pPr/>
              <a:t>2</a:t>
            </a:fld>
            <a:endParaRPr lang="es-ES" altLang="es-VE" smtClean="0">
              <a:solidFill>
                <a:srgbClr val="FFFFFF"/>
              </a:solidFill>
              <a:latin typeface="Arial" charset="0"/>
              <a:cs typeface="Arial" charset="0"/>
            </a:endParaRPr>
          </a:p>
        </p:txBody>
      </p:sp>
      <p:sp>
        <p:nvSpPr>
          <p:cNvPr id="141316" name="WordArt 3"/>
          <p:cNvSpPr>
            <a:spLocks noChangeArrowheads="1" noChangeShapeType="1" noTextEdit="1"/>
          </p:cNvSpPr>
          <p:nvPr/>
        </p:nvSpPr>
        <p:spPr bwMode="auto">
          <a:xfrm>
            <a:off x="2268538" y="836613"/>
            <a:ext cx="4606925" cy="360362"/>
          </a:xfrm>
          <a:prstGeom prst="rect">
            <a:avLst/>
          </a:prstGeom>
        </p:spPr>
        <p:txBody>
          <a:bodyPr wrap="none" fromWordArt="1">
            <a:prstTxWarp prst="textPlain">
              <a:avLst>
                <a:gd name="adj" fmla="val 50000"/>
              </a:avLst>
            </a:prstTxWarp>
          </a:bodyPr>
          <a:lstStyle/>
          <a:p>
            <a:pPr algn="ctr"/>
            <a:r>
              <a:rPr lang="es-VE" sz="3600" b="1" kern="10" dirty="0">
                <a:ln w="31750">
                  <a:solidFill>
                    <a:srgbClr val="000000"/>
                  </a:solidFill>
                  <a:round/>
                  <a:headEnd/>
                  <a:tailEnd/>
                </a:ln>
                <a:solidFill>
                  <a:srgbClr val="CCFFFF"/>
                </a:solidFill>
                <a:latin typeface="Arial Black"/>
                <a:cs typeface="Arial" charset="0"/>
              </a:rPr>
              <a:t>Actividad Nº </a:t>
            </a:r>
            <a:r>
              <a:rPr lang="es-VE" sz="3600" b="1" kern="10" dirty="0" smtClean="0">
                <a:ln w="31750">
                  <a:solidFill>
                    <a:srgbClr val="000000"/>
                  </a:solidFill>
                  <a:round/>
                  <a:headEnd/>
                  <a:tailEnd/>
                </a:ln>
                <a:solidFill>
                  <a:srgbClr val="CCFFFF"/>
                </a:solidFill>
                <a:latin typeface="Arial Black"/>
                <a:cs typeface="Arial" charset="0"/>
              </a:rPr>
              <a:t>13</a:t>
            </a:r>
            <a:endParaRPr lang="es-VE" sz="3600" b="1" kern="10" dirty="0">
              <a:ln w="31750">
                <a:solidFill>
                  <a:srgbClr val="000000"/>
                </a:solidFill>
                <a:round/>
                <a:headEnd/>
                <a:tailEnd/>
              </a:ln>
              <a:solidFill>
                <a:srgbClr val="CCFFFF"/>
              </a:solidFill>
              <a:latin typeface="Arial Black"/>
              <a:cs typeface="Arial" charset="0"/>
            </a:endParaRPr>
          </a:p>
        </p:txBody>
      </p:sp>
      <p:sp>
        <p:nvSpPr>
          <p:cNvPr id="141317" name="WordArt 4"/>
          <p:cNvSpPr>
            <a:spLocks noChangeArrowheads="1" noChangeShapeType="1" noTextEdit="1"/>
          </p:cNvSpPr>
          <p:nvPr/>
        </p:nvSpPr>
        <p:spPr bwMode="auto">
          <a:xfrm>
            <a:off x="827088" y="5357813"/>
            <a:ext cx="6048375" cy="469900"/>
          </a:xfrm>
          <a:prstGeom prst="rect">
            <a:avLst/>
          </a:prstGeom>
        </p:spPr>
        <p:txBody>
          <a:bodyPr wrap="none" fromWordArt="1">
            <a:prstTxWarp prst="textPlain">
              <a:avLst>
                <a:gd name="adj" fmla="val 50000"/>
              </a:avLst>
            </a:prstTxWarp>
          </a:bodyPr>
          <a:lstStyle/>
          <a:p>
            <a:pPr algn="ctr"/>
            <a:r>
              <a:rPr lang="es-VE" b="1" kern="10" dirty="0">
                <a:ln w="25400">
                  <a:solidFill>
                    <a:srgbClr val="000000"/>
                  </a:solidFill>
                  <a:round/>
                  <a:headEnd/>
                  <a:tailEnd/>
                </a:ln>
                <a:solidFill>
                  <a:srgbClr val="FFCCFF"/>
                </a:solidFill>
                <a:latin typeface="Arial Black"/>
                <a:cs typeface="Arial" charset="0"/>
              </a:rPr>
              <a:t>Facilitador: Miyel Rodríguez</a:t>
            </a:r>
          </a:p>
        </p:txBody>
      </p:sp>
      <p:sp>
        <p:nvSpPr>
          <p:cNvPr id="141318" name="WordArt 4"/>
          <p:cNvSpPr>
            <a:spLocks noChangeArrowheads="1" noChangeShapeType="1" noTextEdit="1"/>
          </p:cNvSpPr>
          <p:nvPr/>
        </p:nvSpPr>
        <p:spPr bwMode="auto">
          <a:xfrm>
            <a:off x="900113" y="260350"/>
            <a:ext cx="7343775" cy="287338"/>
          </a:xfrm>
          <a:prstGeom prst="rect">
            <a:avLst/>
          </a:prstGeom>
        </p:spPr>
        <p:txBody>
          <a:bodyPr wrap="none" fromWordArt="1">
            <a:prstTxWarp prst="textPlain">
              <a:avLst>
                <a:gd name="adj" fmla="val 50000"/>
              </a:avLst>
            </a:prstTxWarp>
          </a:bodyPr>
          <a:lstStyle/>
          <a:p>
            <a:pPr algn="ctr"/>
            <a:r>
              <a:rPr lang="es-VE" b="1" kern="10">
                <a:ln w="25400">
                  <a:solidFill>
                    <a:srgbClr val="000000"/>
                  </a:solidFill>
                  <a:round/>
                  <a:headEnd/>
                  <a:tailEnd/>
                </a:ln>
                <a:solidFill>
                  <a:srgbClr val="FFFF00"/>
                </a:solidFill>
                <a:latin typeface="Arial Black"/>
                <a:cs typeface="Arial" charset="0"/>
              </a:rPr>
              <a:t>Módulo III - Conservación Ambiental</a:t>
            </a:r>
          </a:p>
        </p:txBody>
      </p:sp>
      <p:sp>
        <p:nvSpPr>
          <p:cNvPr id="141319" name="WordArt 4"/>
          <p:cNvSpPr>
            <a:spLocks noChangeArrowheads="1" noChangeShapeType="1" noTextEdit="1"/>
          </p:cNvSpPr>
          <p:nvPr/>
        </p:nvSpPr>
        <p:spPr bwMode="auto">
          <a:xfrm>
            <a:off x="468313" y="2628900"/>
            <a:ext cx="8207375" cy="2146300"/>
          </a:xfrm>
          <a:prstGeom prst="rect">
            <a:avLst/>
          </a:prstGeom>
        </p:spPr>
        <p:txBody>
          <a:bodyPr wrap="none" fromWordArt="1">
            <a:prstTxWarp prst="textPlain">
              <a:avLst>
                <a:gd name="adj" fmla="val 50000"/>
              </a:avLst>
            </a:prstTxWarp>
          </a:bodyPr>
          <a:lstStyle/>
          <a:p>
            <a:pPr algn="ctr"/>
            <a:r>
              <a:rPr lang="es-VE" b="1" kern="10" dirty="0">
                <a:ln w="28575">
                  <a:solidFill>
                    <a:srgbClr val="000000"/>
                  </a:solidFill>
                  <a:round/>
                  <a:headEnd/>
                  <a:tailEnd/>
                </a:ln>
                <a:solidFill>
                  <a:srgbClr val="FFFF00"/>
                </a:solidFill>
                <a:latin typeface="Arial Black"/>
                <a:cs typeface="Arial" charset="0"/>
              </a:rPr>
              <a:t>Áreas Naturales Protegidas de Lara. </a:t>
            </a:r>
          </a:p>
          <a:p>
            <a:pPr algn="ctr"/>
            <a:r>
              <a:rPr lang="es-VE" b="1" kern="10" dirty="0">
                <a:ln w="28575">
                  <a:solidFill>
                    <a:srgbClr val="000000"/>
                  </a:solidFill>
                  <a:round/>
                  <a:headEnd/>
                  <a:tailEnd/>
                </a:ln>
                <a:solidFill>
                  <a:srgbClr val="FFFF00"/>
                </a:solidFill>
                <a:latin typeface="Arial Black"/>
                <a:cs typeface="Arial" charset="0"/>
              </a:rPr>
              <a:t>Rol de las Comunidades en su Entorno. </a:t>
            </a:r>
          </a:p>
          <a:p>
            <a:pPr algn="ctr"/>
            <a:r>
              <a:rPr lang="es-VE" b="1" kern="10" dirty="0">
                <a:ln w="28575">
                  <a:solidFill>
                    <a:srgbClr val="000000"/>
                  </a:solidFill>
                  <a:round/>
                  <a:headEnd/>
                  <a:tailEnd/>
                </a:ln>
                <a:solidFill>
                  <a:srgbClr val="FFFF00"/>
                </a:solidFill>
                <a:latin typeface="Arial Black"/>
                <a:cs typeface="Arial" charset="0"/>
              </a:rPr>
              <a:t>Problemática y Propuestas de Solución.</a:t>
            </a:r>
          </a:p>
        </p:txBody>
      </p:sp>
      <p:pic>
        <p:nvPicPr>
          <p:cNvPr id="141320" name="Picture 9" descr="logo_ucla_30"/>
          <p:cNvPicPr>
            <a:picLocks noChangeAspect="1" noChangeArrowheads="1"/>
          </p:cNvPicPr>
          <p:nvPr/>
        </p:nvPicPr>
        <p:blipFill>
          <a:blip r:embed="rId5"/>
          <a:srcRect/>
          <a:stretch>
            <a:fillRect/>
          </a:stretch>
        </p:blipFill>
        <p:spPr bwMode="auto">
          <a:xfrm>
            <a:off x="7734300" y="5195888"/>
            <a:ext cx="1158875" cy="1401762"/>
          </a:xfrm>
          <a:prstGeom prst="rect">
            <a:avLst/>
          </a:prstGeom>
          <a:noFill/>
          <a:ln w="9525">
            <a:noFill/>
            <a:miter lim="800000"/>
            <a:headEnd/>
            <a:tailEnd/>
          </a:ln>
        </p:spPr>
      </p:pic>
      <p:sp>
        <p:nvSpPr>
          <p:cNvPr id="141321" name="WordArt 4"/>
          <p:cNvSpPr>
            <a:spLocks noChangeArrowheads="1" noChangeShapeType="1" noTextEdit="1"/>
          </p:cNvSpPr>
          <p:nvPr/>
        </p:nvSpPr>
        <p:spPr bwMode="auto">
          <a:xfrm>
            <a:off x="395288" y="6276975"/>
            <a:ext cx="6910387" cy="393700"/>
          </a:xfrm>
          <a:prstGeom prst="rect">
            <a:avLst/>
          </a:prstGeom>
        </p:spPr>
        <p:txBody>
          <a:bodyPr wrap="none" fromWordArt="1">
            <a:prstTxWarp prst="textPlain">
              <a:avLst>
                <a:gd name="adj" fmla="val 50000"/>
              </a:avLst>
            </a:prstTxWarp>
          </a:bodyPr>
          <a:lstStyle/>
          <a:p>
            <a:pPr algn="ctr"/>
            <a:r>
              <a:rPr lang="es-VE" b="1" kern="10">
                <a:ln w="25400">
                  <a:solidFill>
                    <a:srgbClr val="000000"/>
                  </a:solidFill>
                  <a:round/>
                  <a:headEnd/>
                  <a:tailEnd/>
                </a:ln>
                <a:solidFill>
                  <a:srgbClr val="FFFFFF"/>
                </a:solidFill>
                <a:latin typeface="Arial Black"/>
                <a:cs typeface="Arial" charset="0"/>
              </a:rPr>
              <a:t>UGLA - Cátedra Libre de Gestión Ambiental Sostenible</a:t>
            </a:r>
          </a:p>
        </p:txBody>
      </p:sp>
    </p:spTree>
    <p:custDataLst>
      <p:tags r:id="rId1"/>
    </p:custData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1" y="830854"/>
            <a:ext cx="8186414" cy="5893152"/>
          </a:xfrm>
          <a:prstGeom prst="rect">
            <a:avLst/>
          </a:prstGeom>
        </p:spPr>
      </p:pic>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0459C0D7-0CFA-4DAE-A162-77D8D18C2F94}" type="slidenum">
              <a:rPr lang="es-ES"/>
              <a:pPr/>
              <a:t>20</a:t>
            </a:fld>
            <a:endParaRPr lang="es-ES"/>
          </a:p>
        </p:txBody>
      </p:sp>
      <p:sp>
        <p:nvSpPr>
          <p:cNvPr id="393218"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393220"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dirty="0">
                <a:ln w="9525">
                  <a:solidFill>
                    <a:srgbClr val="000000"/>
                  </a:solidFill>
                  <a:round/>
                  <a:headEnd/>
                  <a:tailEnd/>
                </a:ln>
                <a:solidFill>
                  <a:srgbClr val="009352"/>
                </a:solidFill>
                <a:latin typeface="Arial Black"/>
              </a:rPr>
              <a:t>Amenazas a la conservación de</a:t>
            </a:r>
          </a:p>
          <a:p>
            <a:pPr algn="ctr"/>
            <a:r>
              <a:rPr lang="es-VE" sz="3600" kern="10" dirty="0">
                <a:ln w="9525">
                  <a:solidFill>
                    <a:srgbClr val="000000"/>
                  </a:solidFill>
                  <a:round/>
                  <a:headEnd/>
                  <a:tailEnd/>
                </a:ln>
                <a:solidFill>
                  <a:srgbClr val="009352"/>
                </a:solidFill>
                <a:latin typeface="Arial Black"/>
              </a:rPr>
              <a:t>la diversidad biológica detectadas</a:t>
            </a:r>
          </a:p>
        </p:txBody>
      </p:sp>
      <p:sp>
        <p:nvSpPr>
          <p:cNvPr id="3" name="Rectángulo 2"/>
          <p:cNvSpPr/>
          <p:nvPr/>
        </p:nvSpPr>
        <p:spPr>
          <a:xfrm>
            <a:off x="27590" y="2480441"/>
            <a:ext cx="8196874" cy="314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9" name="Rectángulo 8"/>
          <p:cNvSpPr/>
          <p:nvPr/>
        </p:nvSpPr>
        <p:spPr>
          <a:xfrm>
            <a:off x="32843" y="2953407"/>
            <a:ext cx="8196874" cy="172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Rectángulo 9"/>
          <p:cNvSpPr/>
          <p:nvPr/>
        </p:nvSpPr>
        <p:spPr>
          <a:xfrm>
            <a:off x="38103" y="5071233"/>
            <a:ext cx="8196874" cy="172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1" name="Rectángulo 10"/>
          <p:cNvSpPr/>
          <p:nvPr/>
        </p:nvSpPr>
        <p:spPr>
          <a:xfrm>
            <a:off x="15406" y="5389008"/>
            <a:ext cx="8196874" cy="172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2" name="Rectángulo 11"/>
          <p:cNvSpPr/>
          <p:nvPr/>
        </p:nvSpPr>
        <p:spPr>
          <a:xfrm>
            <a:off x="41342" y="6037524"/>
            <a:ext cx="8196874" cy="172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ransition spd="slow">
    <p:cover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6D24C256-31C5-4191-A67F-2CCF89423791}" type="slidenum">
              <a:rPr lang="es-ES"/>
              <a:pPr/>
              <a:t>21</a:t>
            </a:fld>
            <a:endParaRPr lang="es-ES"/>
          </a:p>
        </p:txBody>
      </p:sp>
      <p:sp>
        <p:nvSpPr>
          <p:cNvPr id="444418"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44419" name="WordArt 3"/>
          <p:cNvSpPr>
            <a:spLocks noChangeArrowheads="1" noChangeShapeType="1" noTextEdit="1"/>
          </p:cNvSpPr>
          <p:nvPr/>
        </p:nvSpPr>
        <p:spPr bwMode="auto">
          <a:xfrm>
            <a:off x="1684338" y="174625"/>
            <a:ext cx="6294437" cy="590550"/>
          </a:xfrm>
          <a:prstGeom prst="rect">
            <a:avLst/>
          </a:prstGeom>
        </p:spPr>
        <p:txBody>
          <a:bodyPr wrap="none" fromWordArt="1">
            <a:prstTxWarp prst="textPlain">
              <a:avLst>
                <a:gd name="adj" fmla="val 50000"/>
              </a:avLst>
            </a:prstTxWarp>
          </a:bodyPr>
          <a:lstStyle/>
          <a:p>
            <a:pPr algn="ctr"/>
            <a:r>
              <a:rPr lang="es-VE" sz="3600" kern="10" dirty="0">
                <a:ln w="9525">
                  <a:solidFill>
                    <a:srgbClr val="000000"/>
                  </a:solidFill>
                  <a:round/>
                  <a:headEnd/>
                  <a:tailEnd/>
                </a:ln>
                <a:solidFill>
                  <a:srgbClr val="009352"/>
                </a:solidFill>
                <a:latin typeface="Arial Black"/>
              </a:rPr>
              <a:t>Estado de conservación de 18 Parques Nacionales</a:t>
            </a:r>
          </a:p>
          <a:p>
            <a:pPr algn="ctr"/>
            <a:r>
              <a:rPr lang="es-VE" sz="3600" kern="10" dirty="0">
                <a:ln w="9525">
                  <a:solidFill>
                    <a:srgbClr val="000000"/>
                  </a:solidFill>
                  <a:round/>
                  <a:headEnd/>
                  <a:tailEnd/>
                </a:ln>
                <a:solidFill>
                  <a:srgbClr val="009352"/>
                </a:solidFill>
                <a:latin typeface="Arial Black"/>
              </a:rPr>
              <a:t>y 6 Monumentos Naturales estudiados</a:t>
            </a:r>
          </a:p>
        </p:txBody>
      </p:sp>
      <p:pic>
        <p:nvPicPr>
          <p:cNvPr id="444421" name="Picture 5"/>
          <p:cNvPicPr>
            <a:picLocks noChangeAspect="1" noChangeArrowheads="1"/>
          </p:cNvPicPr>
          <p:nvPr/>
        </p:nvPicPr>
        <p:blipFill>
          <a:blip r:embed="rId2"/>
          <a:srcRect/>
          <a:stretch>
            <a:fillRect/>
          </a:stretch>
        </p:blipFill>
        <p:spPr bwMode="auto">
          <a:xfrm>
            <a:off x="146050" y="1239838"/>
            <a:ext cx="8018463" cy="4922837"/>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E065CD38-B0FB-4440-9984-F2F318E3C8A4}" type="slidenum">
              <a:rPr lang="es-ES"/>
              <a:pPr/>
              <a:t>22</a:t>
            </a:fld>
            <a:endParaRPr lang="es-ES"/>
          </a:p>
        </p:txBody>
      </p:sp>
      <p:sp>
        <p:nvSpPr>
          <p:cNvPr id="394242"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394243"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4" y="1089491"/>
            <a:ext cx="8148122" cy="4887222"/>
          </a:xfrm>
          <a:prstGeom prst="rect">
            <a:avLst/>
          </a:prstGeom>
        </p:spPr>
      </p:pic>
    </p:spTree>
  </p:cSld>
  <p:clrMapOvr>
    <a:masterClrMapping/>
  </p:clrMapOvr>
  <p:transition spd="slow">
    <p:cover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A966DE22-4198-411F-BC82-A79F30CBD721}" type="slidenum">
              <a:rPr lang="es-ES"/>
              <a:pPr/>
              <a:t>23</a:t>
            </a:fld>
            <a:endParaRPr lang="es-ES"/>
          </a:p>
        </p:txBody>
      </p:sp>
      <p:sp>
        <p:nvSpPr>
          <p:cNvPr id="395266"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395267"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pic>
        <p:nvPicPr>
          <p:cNvPr id="395269" name="Picture 5"/>
          <p:cNvPicPr>
            <a:picLocks noChangeAspect="1" noChangeArrowheads="1"/>
          </p:cNvPicPr>
          <p:nvPr/>
        </p:nvPicPr>
        <p:blipFill>
          <a:blip r:embed="rId2"/>
          <a:srcRect/>
          <a:stretch>
            <a:fillRect/>
          </a:stretch>
        </p:blipFill>
        <p:spPr bwMode="auto">
          <a:xfrm>
            <a:off x="106363" y="1111250"/>
            <a:ext cx="4033837" cy="2932113"/>
          </a:xfrm>
          <a:prstGeom prst="rect">
            <a:avLst/>
          </a:prstGeom>
          <a:noFill/>
          <a:ln w="9525">
            <a:noFill/>
            <a:miter lim="800000"/>
            <a:headEnd/>
            <a:tailEnd/>
          </a:ln>
          <a:effectLst/>
        </p:spPr>
      </p:pic>
      <p:pic>
        <p:nvPicPr>
          <p:cNvPr id="395270" name="Picture 6"/>
          <p:cNvPicPr>
            <a:picLocks noChangeAspect="1" noChangeArrowheads="1"/>
          </p:cNvPicPr>
          <p:nvPr/>
        </p:nvPicPr>
        <p:blipFill>
          <a:blip r:embed="rId3"/>
          <a:srcRect/>
          <a:stretch>
            <a:fillRect/>
          </a:stretch>
        </p:blipFill>
        <p:spPr bwMode="auto">
          <a:xfrm>
            <a:off x="4140200" y="3635375"/>
            <a:ext cx="4038600" cy="2962275"/>
          </a:xfrm>
          <a:prstGeom prst="rect">
            <a:avLst/>
          </a:prstGeom>
          <a:noFill/>
          <a:ln w="9525">
            <a:noFill/>
            <a:miter lim="800000"/>
            <a:headEnd/>
            <a:tailEnd/>
          </a:ln>
          <a:effectLst/>
        </p:spPr>
      </p:pic>
      <p:sp>
        <p:nvSpPr>
          <p:cNvPr id="395271" name="WordArt 7"/>
          <p:cNvSpPr>
            <a:spLocks noChangeArrowheads="1" noChangeShapeType="1" noTextEdit="1"/>
          </p:cNvSpPr>
          <p:nvPr/>
        </p:nvSpPr>
        <p:spPr bwMode="auto">
          <a:xfrm>
            <a:off x="4941888" y="1925638"/>
            <a:ext cx="2586037" cy="4127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Cacería</a:t>
            </a:r>
          </a:p>
        </p:txBody>
      </p:sp>
    </p:spTree>
  </p:cSld>
  <p:clrMapOvr>
    <a:masterClrMapping/>
  </p:clrMapOvr>
  <p:transition spd="slow">
    <p:cover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6059A91A-9617-4CB7-A2B3-4F5C3B997291}" type="slidenum">
              <a:rPr lang="es-ES"/>
              <a:pPr/>
              <a:t>24</a:t>
            </a:fld>
            <a:endParaRPr lang="es-ES"/>
          </a:p>
        </p:txBody>
      </p:sp>
      <p:sp>
        <p:nvSpPr>
          <p:cNvPr id="396290"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396291"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07" y="837963"/>
            <a:ext cx="7888883" cy="5922756"/>
          </a:xfrm>
          <a:prstGeom prst="rect">
            <a:avLst/>
          </a:prstGeom>
        </p:spPr>
      </p:pic>
      <p:sp>
        <p:nvSpPr>
          <p:cNvPr id="8" name="Estrella de 5 puntas 7"/>
          <p:cNvSpPr/>
          <p:nvPr/>
        </p:nvSpPr>
        <p:spPr>
          <a:xfrm>
            <a:off x="1332696" y="5457219"/>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9" name="Estrella de 5 puntas 8"/>
          <p:cNvSpPr/>
          <p:nvPr/>
        </p:nvSpPr>
        <p:spPr>
          <a:xfrm>
            <a:off x="2973433" y="6348924"/>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ransition spd="slow">
    <p:cover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4"/>
          <p:cNvSpPr>
            <a:spLocks noGrp="1"/>
          </p:cNvSpPr>
          <p:nvPr>
            <p:ph type="ftr" sz="quarter" idx="11"/>
          </p:nvPr>
        </p:nvSpPr>
        <p:spPr/>
        <p:txBody>
          <a:bodyPr/>
          <a:lstStyle/>
          <a:p>
            <a:r>
              <a:rPr lang="es-ES"/>
              <a:t>Recopilación, Diseño y Montaje: Francisco Lau</a:t>
            </a:r>
          </a:p>
        </p:txBody>
      </p:sp>
      <p:sp>
        <p:nvSpPr>
          <p:cNvPr id="8" name="Marcador de número de diapositiva 5"/>
          <p:cNvSpPr>
            <a:spLocks noGrp="1"/>
          </p:cNvSpPr>
          <p:nvPr>
            <p:ph type="sldNum" sz="quarter" idx="12"/>
          </p:nvPr>
        </p:nvSpPr>
        <p:spPr/>
        <p:txBody>
          <a:bodyPr/>
          <a:lstStyle/>
          <a:p>
            <a:fld id="{DBF6319B-99B1-4539-A878-64B750757127}" type="slidenum">
              <a:rPr lang="es-ES"/>
              <a:pPr/>
              <a:t>25</a:t>
            </a:fld>
            <a:endParaRPr lang="es-ES"/>
          </a:p>
        </p:txBody>
      </p:sp>
      <p:sp>
        <p:nvSpPr>
          <p:cNvPr id="397321" name="Rectangle 9"/>
          <p:cNvSpPr>
            <a:spLocks noGrp="1" noChangeArrowheads="1"/>
          </p:cNvSpPr>
          <p:nvPr>
            <p:ph type="body" idx="1"/>
          </p:nvPr>
        </p:nvSpPr>
        <p:spPr>
          <a:xfrm>
            <a:off x="4013200" y="985838"/>
            <a:ext cx="4038600" cy="5170646"/>
          </a:xfrm>
          <a:noFill/>
        </p:spPr>
        <p:txBody>
          <a:bodyPr lIns="0" tIns="0" rIns="0" bIns="0">
            <a:spAutoFit/>
          </a:bodyPr>
          <a:lstStyle/>
          <a:p>
            <a:pPr>
              <a:buClr>
                <a:srgbClr val="CC0000"/>
              </a:buClr>
              <a:buFont typeface="Wingdings" pitchFamily="2" charset="2"/>
              <a:buChar char="Ø"/>
            </a:pPr>
            <a:r>
              <a:rPr lang="es-ES" sz="3000" b="1" dirty="0"/>
              <a:t>Agravados por efecto del fenómeno de El Niño: 10.000 ha afectadas en Canaima (2003). </a:t>
            </a:r>
          </a:p>
          <a:p>
            <a:pPr>
              <a:buClr>
                <a:srgbClr val="CC0000"/>
              </a:buClr>
              <a:buFont typeface="Wingdings" pitchFamily="2" charset="2"/>
              <a:buChar char="Ø"/>
            </a:pPr>
            <a:r>
              <a:rPr lang="es-ES" sz="3000" b="1" dirty="0"/>
              <a:t>Grandes incendios en Canaima, Henri, </a:t>
            </a:r>
            <a:r>
              <a:rPr lang="es-ES" sz="3000" b="1" dirty="0" err="1"/>
              <a:t>Pittier</a:t>
            </a:r>
            <a:r>
              <a:rPr lang="es-ES" sz="3000" b="1" dirty="0"/>
              <a:t>, San Esteban, Morros de San Juan.</a:t>
            </a:r>
          </a:p>
        </p:txBody>
      </p:sp>
      <p:sp>
        <p:nvSpPr>
          <p:cNvPr id="397315"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397316"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397317" name="WordArt 5"/>
          <p:cNvSpPr>
            <a:spLocks noChangeArrowheads="1" noChangeShapeType="1" noTextEdit="1"/>
          </p:cNvSpPr>
          <p:nvPr/>
        </p:nvSpPr>
        <p:spPr bwMode="auto">
          <a:xfrm>
            <a:off x="890588" y="4605338"/>
            <a:ext cx="2586037" cy="4127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Incendios</a:t>
            </a:r>
          </a:p>
        </p:txBody>
      </p:sp>
      <p:pic>
        <p:nvPicPr>
          <p:cNvPr id="397318" name="Picture 6"/>
          <p:cNvPicPr>
            <a:picLocks noChangeAspect="1" noChangeArrowheads="1"/>
          </p:cNvPicPr>
          <p:nvPr/>
        </p:nvPicPr>
        <p:blipFill>
          <a:blip r:embed="rId2"/>
          <a:srcRect/>
          <a:stretch>
            <a:fillRect/>
          </a:stretch>
        </p:blipFill>
        <p:spPr bwMode="auto">
          <a:xfrm>
            <a:off x="-2603" y="985838"/>
            <a:ext cx="3863685" cy="2905226"/>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p>
            <a:fld id="{545A4484-C461-4DEA-8F7B-68EFE1ABCB57}" type="slidenum">
              <a:rPr lang="es-ES"/>
              <a:pPr/>
              <a:t>26</a:t>
            </a:fld>
            <a:endParaRPr lang="es-ES"/>
          </a:p>
        </p:txBody>
      </p:sp>
      <p:sp>
        <p:nvSpPr>
          <p:cNvPr id="399363"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399364"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dirty="0">
                <a:ln w="9525">
                  <a:solidFill>
                    <a:srgbClr val="000000"/>
                  </a:solidFill>
                  <a:round/>
                  <a:headEnd/>
                  <a:tailEnd/>
                </a:ln>
                <a:solidFill>
                  <a:srgbClr val="009352"/>
                </a:solidFill>
                <a:latin typeface="Arial Black"/>
              </a:rPr>
              <a:t>Principales amenazas a la conservación</a:t>
            </a:r>
          </a:p>
          <a:p>
            <a:pPr algn="ctr"/>
            <a:r>
              <a:rPr lang="es-VE" sz="3600" kern="10" dirty="0">
                <a:ln w="9525">
                  <a:solidFill>
                    <a:srgbClr val="000000"/>
                  </a:solidFill>
                  <a:round/>
                  <a:headEnd/>
                  <a:tailEnd/>
                </a:ln>
                <a:solidFill>
                  <a:srgbClr val="009352"/>
                </a:solidFill>
                <a:latin typeface="Arial Black"/>
              </a:rPr>
              <a:t>de la diversidad biológica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63" y="856034"/>
            <a:ext cx="7854041" cy="5904686"/>
          </a:xfrm>
          <a:prstGeom prst="rect">
            <a:avLst/>
          </a:prstGeom>
        </p:spPr>
      </p:pic>
      <p:sp>
        <p:nvSpPr>
          <p:cNvPr id="4" name="Estrella de 5 puntas 3"/>
          <p:cNvSpPr/>
          <p:nvPr/>
        </p:nvSpPr>
        <p:spPr>
          <a:xfrm>
            <a:off x="1274328" y="3249041"/>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Estrella de 5 puntas 9"/>
          <p:cNvSpPr/>
          <p:nvPr/>
        </p:nvSpPr>
        <p:spPr>
          <a:xfrm>
            <a:off x="1339177" y="5424796"/>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1" name="Estrella de 5 puntas 10"/>
          <p:cNvSpPr/>
          <p:nvPr/>
        </p:nvSpPr>
        <p:spPr>
          <a:xfrm>
            <a:off x="3187442" y="4345027"/>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ransition spd="slow">
    <p:cover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7F48145D-135D-4D90-B014-2E0159BDA7B1}" type="slidenum">
              <a:rPr lang="es-ES"/>
              <a:pPr/>
              <a:t>27</a:t>
            </a:fld>
            <a:endParaRPr lang="es-ES"/>
          </a:p>
        </p:txBody>
      </p:sp>
      <p:sp>
        <p:nvSpPr>
          <p:cNvPr id="400386"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0387"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400390" name="WordArt 6"/>
          <p:cNvSpPr>
            <a:spLocks noChangeArrowheads="1" noChangeShapeType="1" noTextEdit="1"/>
          </p:cNvSpPr>
          <p:nvPr/>
        </p:nvSpPr>
        <p:spPr bwMode="auto">
          <a:xfrm>
            <a:off x="4941888" y="1909763"/>
            <a:ext cx="2586037" cy="4127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Agricultura</a:t>
            </a:r>
          </a:p>
        </p:txBody>
      </p:sp>
      <p:pic>
        <p:nvPicPr>
          <p:cNvPr id="400391" name="Picture 7"/>
          <p:cNvPicPr>
            <a:picLocks noChangeAspect="1" noChangeArrowheads="1"/>
          </p:cNvPicPr>
          <p:nvPr/>
        </p:nvPicPr>
        <p:blipFill>
          <a:blip r:embed="rId2"/>
          <a:srcRect/>
          <a:stretch>
            <a:fillRect/>
          </a:stretch>
        </p:blipFill>
        <p:spPr bwMode="auto">
          <a:xfrm>
            <a:off x="106363" y="765175"/>
            <a:ext cx="4465637" cy="3362325"/>
          </a:xfrm>
          <a:prstGeom prst="rect">
            <a:avLst/>
          </a:prstGeom>
          <a:noFill/>
          <a:ln w="9525">
            <a:noFill/>
            <a:miter lim="800000"/>
            <a:headEnd/>
            <a:tailEnd/>
          </a:ln>
          <a:effectLst/>
        </p:spPr>
      </p:pic>
      <p:pic>
        <p:nvPicPr>
          <p:cNvPr id="400395" name="Picture 11"/>
          <p:cNvPicPr>
            <a:picLocks noChangeAspect="1" noChangeArrowheads="1"/>
          </p:cNvPicPr>
          <p:nvPr/>
        </p:nvPicPr>
        <p:blipFill>
          <a:blip r:embed="rId3"/>
          <a:srcRect/>
          <a:stretch>
            <a:fillRect/>
          </a:stretch>
        </p:blipFill>
        <p:spPr bwMode="auto">
          <a:xfrm>
            <a:off x="3867150" y="3357563"/>
            <a:ext cx="4311650" cy="3240087"/>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4"/>
          <p:cNvSpPr>
            <a:spLocks noGrp="1"/>
          </p:cNvSpPr>
          <p:nvPr>
            <p:ph type="ftr" sz="quarter" idx="11"/>
          </p:nvPr>
        </p:nvSpPr>
        <p:spPr/>
        <p:txBody>
          <a:bodyPr/>
          <a:lstStyle/>
          <a:p>
            <a:r>
              <a:rPr lang="es-ES"/>
              <a:t>Recopilación, Diseño y Montaje: Francisco Lau</a:t>
            </a:r>
          </a:p>
        </p:txBody>
      </p:sp>
      <p:sp>
        <p:nvSpPr>
          <p:cNvPr id="8" name="Marcador de número de diapositiva 5"/>
          <p:cNvSpPr>
            <a:spLocks noGrp="1"/>
          </p:cNvSpPr>
          <p:nvPr>
            <p:ph type="sldNum" sz="quarter" idx="12"/>
          </p:nvPr>
        </p:nvSpPr>
        <p:spPr/>
        <p:txBody>
          <a:bodyPr/>
          <a:lstStyle/>
          <a:p>
            <a:fld id="{80308243-240C-4816-818C-3C72FBF4BB1C}" type="slidenum">
              <a:rPr lang="es-ES"/>
              <a:pPr/>
              <a:t>28</a:t>
            </a:fld>
            <a:endParaRPr lang="es-ES"/>
          </a:p>
        </p:txBody>
      </p:sp>
      <p:sp>
        <p:nvSpPr>
          <p:cNvPr id="401410" name="Rectangle 2"/>
          <p:cNvSpPr>
            <a:spLocks noGrp="1" noChangeArrowheads="1"/>
          </p:cNvSpPr>
          <p:nvPr>
            <p:ph type="body" idx="1"/>
          </p:nvPr>
        </p:nvSpPr>
        <p:spPr>
          <a:xfrm>
            <a:off x="3744913" y="1017588"/>
            <a:ext cx="4306887" cy="5124450"/>
          </a:xfrm>
          <a:noFill/>
        </p:spPr>
        <p:txBody>
          <a:bodyPr lIns="0" tIns="0" rIns="0" bIns="0">
            <a:spAutoFit/>
          </a:bodyPr>
          <a:lstStyle/>
          <a:p>
            <a:pPr>
              <a:buClr>
                <a:srgbClr val="CC0000"/>
              </a:buClr>
              <a:buFont typeface="Wingdings" pitchFamily="2" charset="2"/>
              <a:buChar char="Ø"/>
            </a:pPr>
            <a:r>
              <a:rPr lang="es-VE" sz="2800" b="1" dirty="0"/>
              <a:t>2005: Permisos otorgados por el MPPA para Núcleos de Desarrollo Endógeno en Galipán, para el beneficio directo de 400 familias asentadas en el sector, quienes se agruparán en cooperativas agrícolas, de transporte, turismo y otras. </a:t>
            </a:r>
          </a:p>
        </p:txBody>
      </p:sp>
      <p:sp>
        <p:nvSpPr>
          <p:cNvPr id="401411"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1412"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401415" name="WordArt 7"/>
          <p:cNvSpPr>
            <a:spLocks noChangeArrowheads="1" noChangeShapeType="1" noTextEdit="1"/>
          </p:cNvSpPr>
          <p:nvPr/>
        </p:nvSpPr>
        <p:spPr bwMode="auto">
          <a:xfrm>
            <a:off x="796925" y="5945188"/>
            <a:ext cx="2586038" cy="4127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Agricultura</a:t>
            </a:r>
          </a:p>
        </p:txBody>
      </p:sp>
      <p:pic>
        <p:nvPicPr>
          <p:cNvPr id="401418" name="Picture 10"/>
          <p:cNvPicPr>
            <a:picLocks noChangeAspect="1" noChangeArrowheads="1"/>
          </p:cNvPicPr>
          <p:nvPr/>
        </p:nvPicPr>
        <p:blipFill>
          <a:blip r:embed="rId2"/>
          <a:srcRect/>
          <a:stretch>
            <a:fillRect/>
          </a:stretch>
        </p:blipFill>
        <p:spPr bwMode="auto">
          <a:xfrm>
            <a:off x="9083" y="794359"/>
            <a:ext cx="3713575" cy="4939692"/>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p>
            <a:fld id="{3311F509-FD32-4898-B70E-D41B3553F5E4}" type="slidenum">
              <a:rPr lang="es-ES"/>
              <a:pPr/>
              <a:t>29</a:t>
            </a:fld>
            <a:endParaRPr lang="es-ES"/>
          </a:p>
        </p:txBody>
      </p:sp>
      <p:sp>
        <p:nvSpPr>
          <p:cNvPr id="402434"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2435"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dirty="0">
                <a:ln w="9525">
                  <a:solidFill>
                    <a:srgbClr val="000000"/>
                  </a:solidFill>
                  <a:round/>
                  <a:headEnd/>
                  <a:tailEnd/>
                </a:ln>
                <a:solidFill>
                  <a:srgbClr val="009352"/>
                </a:solidFill>
                <a:latin typeface="Arial Black"/>
              </a:rPr>
              <a:t>Principales amenazas a la conservación</a:t>
            </a:r>
          </a:p>
          <a:p>
            <a:pPr algn="ctr"/>
            <a:r>
              <a:rPr lang="es-VE" sz="3600" kern="10" dirty="0">
                <a:ln w="9525">
                  <a:solidFill>
                    <a:srgbClr val="000000"/>
                  </a:solidFill>
                  <a:round/>
                  <a:headEnd/>
                  <a:tailEnd/>
                </a:ln>
                <a:solidFill>
                  <a:srgbClr val="009352"/>
                </a:solidFill>
                <a:latin typeface="Arial Black"/>
              </a:rPr>
              <a:t>de la diversidad biológica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20" y="857418"/>
            <a:ext cx="7839261" cy="5893574"/>
          </a:xfrm>
          <a:prstGeom prst="rect">
            <a:avLst/>
          </a:prstGeom>
        </p:spPr>
      </p:pic>
      <p:sp>
        <p:nvSpPr>
          <p:cNvPr id="8" name="Estrella de 5 puntas 7"/>
          <p:cNvSpPr/>
          <p:nvPr/>
        </p:nvSpPr>
        <p:spPr>
          <a:xfrm>
            <a:off x="1352152" y="5437763"/>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9" name="Estrella de 5 puntas 8"/>
          <p:cNvSpPr/>
          <p:nvPr/>
        </p:nvSpPr>
        <p:spPr>
          <a:xfrm>
            <a:off x="3197164" y="5025957"/>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Estrella de 5 puntas 9"/>
          <p:cNvSpPr/>
          <p:nvPr/>
        </p:nvSpPr>
        <p:spPr>
          <a:xfrm>
            <a:off x="2863185" y="6365131"/>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1" name="Estrella de 5 puntas 10"/>
          <p:cNvSpPr/>
          <p:nvPr/>
        </p:nvSpPr>
        <p:spPr>
          <a:xfrm>
            <a:off x="3203644" y="4341776"/>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ransition spd="slow">
    <p:cover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62" name="Marcador de pie de página 2"/>
          <p:cNvSpPr>
            <a:spLocks noGrp="1"/>
          </p:cNvSpPr>
          <p:nvPr>
            <p:ph type="ftr" sz="quarter" idx="11"/>
          </p:nvPr>
        </p:nvSpPr>
        <p:spPr>
          <a:noFill/>
        </p:spPr>
        <p:txBody>
          <a:bodyPr/>
          <a:lstStyle/>
          <a:p>
            <a:r>
              <a:rPr lang="es-ES" altLang="es-VE" smtClean="0">
                <a:solidFill>
                  <a:srgbClr val="000000"/>
                </a:solidFill>
                <a:latin typeface="Arial" charset="0"/>
                <a:cs typeface="Arial" charset="0"/>
              </a:rPr>
              <a:t>Recopilación: Miyel Rodríguez y Francisco Lau - Edición y Montaje: F. Lau  (Abril 2015) </a:t>
            </a:r>
          </a:p>
        </p:txBody>
      </p:sp>
      <p:sp>
        <p:nvSpPr>
          <p:cNvPr id="143363" name="Marcador de número de diapositiva 3"/>
          <p:cNvSpPr>
            <a:spLocks noGrp="1"/>
          </p:cNvSpPr>
          <p:nvPr>
            <p:ph type="sldNum" sz="quarter" idx="12"/>
          </p:nvPr>
        </p:nvSpPr>
        <p:spPr>
          <a:noFill/>
        </p:spPr>
        <p:txBody>
          <a:bodyPr/>
          <a:lstStyle/>
          <a:p>
            <a:fld id="{F3901462-EED9-4BCB-8163-EE7555DA84C5}" type="slidenum">
              <a:rPr lang="es-ES" altLang="es-VE" smtClean="0">
                <a:solidFill>
                  <a:srgbClr val="000000"/>
                </a:solidFill>
              </a:rPr>
              <a:pPr/>
              <a:t>3</a:t>
            </a:fld>
            <a:endParaRPr lang="es-ES" altLang="es-VE" smtClean="0">
              <a:solidFill>
                <a:srgbClr val="000000"/>
              </a:solidFill>
            </a:endParaRPr>
          </a:p>
        </p:txBody>
      </p:sp>
      <p:pic>
        <p:nvPicPr>
          <p:cNvPr id="143364" name="Picture 6" descr="Fondo_INPARQUES_Blanco_Arriba_50"/>
          <p:cNvPicPr>
            <a:picLocks noChangeAspect="1" noChangeArrowheads="1"/>
          </p:cNvPicPr>
          <p:nvPr/>
        </p:nvPicPr>
        <p:blipFill>
          <a:blip r:embed="rId3"/>
          <a:srcRect/>
          <a:stretch>
            <a:fillRect/>
          </a:stretch>
        </p:blipFill>
        <p:spPr bwMode="auto">
          <a:xfrm>
            <a:off x="1828800" y="152400"/>
            <a:ext cx="7162800" cy="982663"/>
          </a:xfrm>
          <a:prstGeom prst="rect">
            <a:avLst/>
          </a:prstGeom>
          <a:noFill/>
          <a:ln w="9525">
            <a:noFill/>
            <a:miter lim="800000"/>
            <a:headEnd/>
            <a:tailEnd/>
          </a:ln>
        </p:spPr>
      </p:pic>
      <p:pic>
        <p:nvPicPr>
          <p:cNvPr id="143365" name="Picture 7" descr="Guardaparques_1"/>
          <p:cNvPicPr>
            <a:picLocks noChangeAspect="1" noChangeArrowheads="1"/>
          </p:cNvPicPr>
          <p:nvPr/>
        </p:nvPicPr>
        <p:blipFill>
          <a:blip r:embed="rId4"/>
          <a:srcRect/>
          <a:stretch>
            <a:fillRect/>
          </a:stretch>
        </p:blipFill>
        <p:spPr bwMode="auto">
          <a:xfrm>
            <a:off x="152400" y="152400"/>
            <a:ext cx="1539875" cy="1600200"/>
          </a:xfrm>
          <a:prstGeom prst="rect">
            <a:avLst/>
          </a:prstGeom>
          <a:noFill/>
          <a:ln w="9525">
            <a:noFill/>
            <a:miter lim="800000"/>
            <a:headEnd/>
            <a:tailEnd/>
          </a:ln>
        </p:spPr>
      </p:pic>
      <p:pic>
        <p:nvPicPr>
          <p:cNvPr id="143366" name="Picture 38" descr="LOGO_IYS_es_Print_20"/>
          <p:cNvPicPr>
            <a:picLocks noChangeAspect="1" noChangeArrowheads="1"/>
          </p:cNvPicPr>
          <p:nvPr/>
        </p:nvPicPr>
        <p:blipFill>
          <a:blip r:embed="rId5"/>
          <a:srcRect/>
          <a:stretch>
            <a:fillRect/>
          </a:stretch>
        </p:blipFill>
        <p:spPr bwMode="auto">
          <a:xfrm>
            <a:off x="152400" y="2241550"/>
            <a:ext cx="2705100" cy="1460500"/>
          </a:xfrm>
          <a:prstGeom prst="rect">
            <a:avLst/>
          </a:prstGeom>
          <a:noFill/>
          <a:ln w="9525">
            <a:noFill/>
            <a:miter lim="800000"/>
            <a:headEnd/>
            <a:tailEnd/>
          </a:ln>
        </p:spPr>
      </p:pic>
      <p:pic>
        <p:nvPicPr>
          <p:cNvPr id="143367" name="Picture 41" descr="AIL_ES_50"/>
          <p:cNvPicPr>
            <a:picLocks noChangeAspect="1" noChangeArrowheads="1"/>
          </p:cNvPicPr>
          <p:nvPr/>
        </p:nvPicPr>
        <p:blipFill>
          <a:blip r:embed="rId6"/>
          <a:srcRect/>
          <a:stretch>
            <a:fillRect/>
          </a:stretch>
        </p:blipFill>
        <p:spPr bwMode="auto">
          <a:xfrm>
            <a:off x="6542088" y="2400300"/>
            <a:ext cx="2439987" cy="1141413"/>
          </a:xfrm>
          <a:prstGeom prst="rect">
            <a:avLst/>
          </a:prstGeom>
          <a:solidFill>
            <a:schemeClr val="bg1"/>
          </a:solidFill>
          <a:ln w="9525">
            <a:noFill/>
            <a:miter lim="800000"/>
            <a:headEnd/>
            <a:tailEnd/>
          </a:ln>
        </p:spPr>
      </p:pic>
      <p:sp>
        <p:nvSpPr>
          <p:cNvPr id="143368" name="WordArt 11"/>
          <p:cNvSpPr>
            <a:spLocks noChangeArrowheads="1" noChangeShapeType="1" noTextEdit="1"/>
          </p:cNvSpPr>
          <p:nvPr/>
        </p:nvSpPr>
        <p:spPr bwMode="auto">
          <a:xfrm>
            <a:off x="754063" y="4197350"/>
            <a:ext cx="7632700" cy="1584325"/>
          </a:xfrm>
          <a:prstGeom prst="rect">
            <a:avLst/>
          </a:prstGeom>
        </p:spPr>
        <p:txBody>
          <a:bodyPr wrap="none" fromWordArt="1">
            <a:prstTxWarp prst="textPlain">
              <a:avLst>
                <a:gd name="adj" fmla="val 50000"/>
              </a:avLst>
            </a:prstTxWarp>
          </a:bodyPr>
          <a:lstStyle/>
          <a:p>
            <a:pPr algn="ctr"/>
            <a:r>
              <a:rPr lang="es-VE" sz="3600" kern="10" dirty="0">
                <a:ln w="15875">
                  <a:solidFill>
                    <a:srgbClr val="000000"/>
                  </a:solidFill>
                  <a:round/>
                  <a:headEnd/>
                  <a:tailEnd/>
                </a:ln>
                <a:solidFill>
                  <a:srgbClr val="009644"/>
                </a:solidFill>
                <a:latin typeface="Arial Black"/>
                <a:cs typeface="Arial" charset="0"/>
              </a:rPr>
              <a:t>Áreas Naturales Protegidas de Lara. </a:t>
            </a:r>
          </a:p>
          <a:p>
            <a:pPr algn="ctr"/>
            <a:r>
              <a:rPr lang="es-VE" sz="3600" kern="10" dirty="0">
                <a:ln w="15875">
                  <a:solidFill>
                    <a:srgbClr val="000000"/>
                  </a:solidFill>
                  <a:round/>
                  <a:headEnd/>
                  <a:tailEnd/>
                </a:ln>
                <a:solidFill>
                  <a:srgbClr val="009644"/>
                </a:solidFill>
                <a:latin typeface="Arial Black"/>
                <a:cs typeface="Arial" charset="0"/>
              </a:rPr>
              <a:t>Rol de las Comunidades en su Entorno. </a:t>
            </a:r>
          </a:p>
          <a:p>
            <a:pPr algn="ctr"/>
            <a:r>
              <a:rPr lang="es-VE" sz="3600" kern="10" dirty="0">
                <a:ln w="15875">
                  <a:solidFill>
                    <a:srgbClr val="000000"/>
                  </a:solidFill>
                  <a:round/>
                  <a:headEnd/>
                  <a:tailEnd/>
                </a:ln>
                <a:solidFill>
                  <a:srgbClr val="009644"/>
                </a:solidFill>
                <a:latin typeface="Arial Black"/>
                <a:cs typeface="Arial" charset="0"/>
              </a:rPr>
              <a:t>Problemática y Propuestas de Solución.</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4"/>
          <p:cNvSpPr>
            <a:spLocks noGrp="1"/>
          </p:cNvSpPr>
          <p:nvPr>
            <p:ph type="ftr" sz="quarter" idx="11"/>
          </p:nvPr>
        </p:nvSpPr>
        <p:spPr/>
        <p:txBody>
          <a:bodyPr/>
          <a:lstStyle/>
          <a:p>
            <a:r>
              <a:rPr lang="es-ES"/>
              <a:t>Recopilación, Diseño y Montaje: Francisco Lau</a:t>
            </a:r>
          </a:p>
        </p:txBody>
      </p:sp>
      <p:sp>
        <p:nvSpPr>
          <p:cNvPr id="8" name="Marcador de número de diapositiva 5"/>
          <p:cNvSpPr>
            <a:spLocks noGrp="1"/>
          </p:cNvSpPr>
          <p:nvPr>
            <p:ph type="sldNum" sz="quarter" idx="12"/>
          </p:nvPr>
        </p:nvSpPr>
        <p:spPr/>
        <p:txBody>
          <a:bodyPr/>
          <a:lstStyle/>
          <a:p>
            <a:fld id="{DC4FA2E5-2565-44B6-BCB2-6FDAF68E72FB}" type="slidenum">
              <a:rPr lang="es-ES"/>
              <a:pPr/>
              <a:t>30</a:t>
            </a:fld>
            <a:endParaRPr lang="es-ES"/>
          </a:p>
        </p:txBody>
      </p:sp>
      <p:sp>
        <p:nvSpPr>
          <p:cNvPr id="403458" name="Rectangle 2"/>
          <p:cNvSpPr>
            <a:spLocks noGrp="1" noChangeArrowheads="1"/>
          </p:cNvSpPr>
          <p:nvPr>
            <p:ph type="body" idx="1"/>
          </p:nvPr>
        </p:nvSpPr>
        <p:spPr>
          <a:xfrm>
            <a:off x="3980617" y="921332"/>
            <a:ext cx="4143375" cy="5539978"/>
          </a:xfrm>
          <a:noFill/>
        </p:spPr>
        <p:txBody>
          <a:bodyPr wrap="square" lIns="0" tIns="0" rIns="0" bIns="0">
            <a:spAutoFit/>
          </a:bodyPr>
          <a:lstStyle/>
          <a:p>
            <a:pPr>
              <a:lnSpc>
                <a:spcPct val="80000"/>
              </a:lnSpc>
              <a:buClr>
                <a:srgbClr val="CC0000"/>
              </a:buClr>
              <a:buFont typeface="Wingdings" pitchFamily="2" charset="2"/>
              <a:buChar char="Ø"/>
            </a:pPr>
            <a:r>
              <a:rPr lang="es-VE" sz="2400" b="1" dirty="0"/>
              <a:t>2004: Invasión de La Esmeralda en Henri </a:t>
            </a:r>
            <a:r>
              <a:rPr lang="es-VE" sz="2400" b="1" dirty="0" err="1"/>
              <a:t>Pittier</a:t>
            </a:r>
            <a:r>
              <a:rPr lang="es-VE" sz="2400" b="1" dirty="0"/>
              <a:t>.</a:t>
            </a:r>
          </a:p>
          <a:p>
            <a:pPr>
              <a:lnSpc>
                <a:spcPct val="80000"/>
              </a:lnSpc>
              <a:buClr>
                <a:srgbClr val="CC0000"/>
              </a:buClr>
              <a:buFont typeface="Wingdings" pitchFamily="2" charset="2"/>
              <a:buChar char="Ø"/>
            </a:pPr>
            <a:r>
              <a:rPr lang="es-VE" sz="2400" b="1" dirty="0"/>
              <a:t>2005: Propuesta de </a:t>
            </a:r>
            <a:r>
              <a:rPr lang="es-VE" sz="2400" b="1" dirty="0" err="1"/>
              <a:t>realinderamiento</a:t>
            </a:r>
            <a:r>
              <a:rPr lang="es-VE" sz="2400" b="1" dirty="0"/>
              <a:t> del Parque Nacional El </a:t>
            </a:r>
            <a:r>
              <a:rPr lang="es-VE" sz="2400" b="1" dirty="0" err="1"/>
              <a:t>Avila</a:t>
            </a:r>
            <a:r>
              <a:rPr lang="es-VE" sz="2400" b="1" dirty="0"/>
              <a:t>, se desafectarán 3.500 ha. del Parque Nacional </a:t>
            </a:r>
            <a:r>
              <a:rPr lang="es-VE" sz="2400" b="1" dirty="0" err="1" smtClean="0"/>
              <a:t>Waraira</a:t>
            </a:r>
            <a:r>
              <a:rPr lang="es-VE" sz="2400" b="1" dirty="0" smtClean="0"/>
              <a:t> </a:t>
            </a:r>
            <a:r>
              <a:rPr lang="es-VE" sz="2400" b="1" dirty="0" err="1" smtClean="0"/>
              <a:t>Repano</a:t>
            </a:r>
            <a:r>
              <a:rPr lang="es-VE" sz="2400" b="1" dirty="0" smtClean="0"/>
              <a:t> (El Ávila) </a:t>
            </a:r>
            <a:r>
              <a:rPr lang="es-VE" sz="2400" b="1" dirty="0"/>
              <a:t>para construir 30.000 viviendas.</a:t>
            </a:r>
          </a:p>
          <a:p>
            <a:pPr>
              <a:lnSpc>
                <a:spcPct val="80000"/>
              </a:lnSpc>
              <a:buClr>
                <a:srgbClr val="CC0000"/>
              </a:buClr>
              <a:buFont typeface="Wingdings" pitchFamily="2" charset="2"/>
              <a:buChar char="Ø"/>
            </a:pPr>
            <a:r>
              <a:rPr lang="es-VE" sz="2400" b="1" dirty="0"/>
              <a:t>2008: Destrucción de manglares en Morrocoy por construcción de complejos turísticos.</a:t>
            </a:r>
          </a:p>
          <a:p>
            <a:pPr>
              <a:lnSpc>
                <a:spcPct val="80000"/>
              </a:lnSpc>
              <a:buClr>
                <a:srgbClr val="CC0000"/>
              </a:buClr>
              <a:buFont typeface="Wingdings" pitchFamily="2" charset="2"/>
              <a:buChar char="Ø"/>
            </a:pPr>
            <a:r>
              <a:rPr lang="es-VE" sz="2400" b="1" dirty="0"/>
              <a:t>2010: Nuevo anuncio de desafectación </a:t>
            </a:r>
            <a:r>
              <a:rPr lang="es-VE" sz="2400" b="1" dirty="0" smtClean="0"/>
              <a:t>del </a:t>
            </a:r>
            <a:r>
              <a:rPr lang="es-VE" sz="2400" b="1" dirty="0" err="1" smtClean="0"/>
              <a:t>Waraira</a:t>
            </a:r>
            <a:r>
              <a:rPr lang="es-VE" sz="2400" b="1" dirty="0" smtClean="0"/>
              <a:t> </a:t>
            </a:r>
            <a:r>
              <a:rPr lang="es-VE" sz="2400" b="1" dirty="0" err="1" smtClean="0"/>
              <a:t>Repano</a:t>
            </a:r>
            <a:r>
              <a:rPr lang="es-VE" sz="2400" b="1" dirty="0" smtClean="0"/>
              <a:t>.</a:t>
            </a:r>
            <a:endParaRPr lang="es-VE" sz="2400" b="1" dirty="0"/>
          </a:p>
        </p:txBody>
      </p:sp>
      <p:sp>
        <p:nvSpPr>
          <p:cNvPr id="403459"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3460"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403461" name="WordArt 5"/>
          <p:cNvSpPr>
            <a:spLocks noChangeArrowheads="1" noChangeShapeType="1" noTextEdit="1"/>
          </p:cNvSpPr>
          <p:nvPr/>
        </p:nvSpPr>
        <p:spPr bwMode="auto">
          <a:xfrm>
            <a:off x="377825" y="5945188"/>
            <a:ext cx="3422650" cy="4127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Invasiones humanas</a:t>
            </a:r>
          </a:p>
        </p:txBody>
      </p:sp>
      <p:pic>
        <p:nvPicPr>
          <p:cNvPr id="403464" name="Picture 8"/>
          <p:cNvPicPr>
            <a:picLocks noChangeAspect="1" noChangeArrowheads="1"/>
          </p:cNvPicPr>
          <p:nvPr/>
        </p:nvPicPr>
        <p:blipFill>
          <a:blip r:embed="rId2"/>
          <a:srcRect/>
          <a:stretch>
            <a:fillRect/>
          </a:stretch>
        </p:blipFill>
        <p:spPr bwMode="auto">
          <a:xfrm>
            <a:off x="106363" y="876300"/>
            <a:ext cx="3802062" cy="2820988"/>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4"/>
          <p:cNvSpPr>
            <a:spLocks noGrp="1"/>
          </p:cNvSpPr>
          <p:nvPr>
            <p:ph type="ftr" sz="quarter" idx="11"/>
          </p:nvPr>
        </p:nvSpPr>
        <p:spPr/>
        <p:txBody>
          <a:bodyPr/>
          <a:lstStyle/>
          <a:p>
            <a:r>
              <a:rPr lang="es-ES"/>
              <a:t>Recopilación, Diseño y Montaje: Francisco Lau</a:t>
            </a:r>
          </a:p>
        </p:txBody>
      </p:sp>
      <p:sp>
        <p:nvSpPr>
          <p:cNvPr id="9" name="Marcador de número de diapositiva 5"/>
          <p:cNvSpPr>
            <a:spLocks noGrp="1"/>
          </p:cNvSpPr>
          <p:nvPr>
            <p:ph type="sldNum" sz="quarter" idx="12"/>
          </p:nvPr>
        </p:nvSpPr>
        <p:spPr/>
        <p:txBody>
          <a:bodyPr/>
          <a:lstStyle/>
          <a:p>
            <a:fld id="{52792112-1AE1-49EE-923A-26C7D9D2FDD8}" type="slidenum">
              <a:rPr lang="es-ES"/>
              <a:pPr/>
              <a:t>31</a:t>
            </a:fld>
            <a:endParaRPr lang="es-ES"/>
          </a:p>
        </p:txBody>
      </p:sp>
      <p:sp>
        <p:nvSpPr>
          <p:cNvPr id="404482" name="Rectangle 2"/>
          <p:cNvSpPr>
            <a:spLocks noGrp="1" noChangeArrowheads="1"/>
          </p:cNvSpPr>
          <p:nvPr>
            <p:ph type="body" idx="1"/>
          </p:nvPr>
        </p:nvSpPr>
        <p:spPr>
          <a:xfrm>
            <a:off x="106363" y="3857625"/>
            <a:ext cx="4033837" cy="2286000"/>
          </a:xfrm>
          <a:noFill/>
        </p:spPr>
        <p:txBody>
          <a:bodyPr lIns="0" tIns="0" rIns="0" bIns="0">
            <a:spAutoFit/>
          </a:bodyPr>
          <a:lstStyle/>
          <a:p>
            <a:pPr>
              <a:buClr>
                <a:srgbClr val="CC0000"/>
              </a:buClr>
              <a:buFont typeface="Wingdings" pitchFamily="2" charset="2"/>
              <a:buChar char="Ø"/>
            </a:pPr>
            <a:r>
              <a:rPr lang="es-VE" sz="3000" b="1"/>
              <a:t>2011: Construcción de viviendas en Parques Nacionales Médanos de Coro y Henri Pittier. </a:t>
            </a:r>
          </a:p>
        </p:txBody>
      </p:sp>
      <p:sp>
        <p:nvSpPr>
          <p:cNvPr id="404483"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4484"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404485" name="WordArt 5"/>
          <p:cNvSpPr>
            <a:spLocks noChangeArrowheads="1" noChangeShapeType="1" noTextEdit="1"/>
          </p:cNvSpPr>
          <p:nvPr/>
        </p:nvSpPr>
        <p:spPr bwMode="auto">
          <a:xfrm>
            <a:off x="5559425" y="1784350"/>
            <a:ext cx="2619375" cy="83820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Invasiones</a:t>
            </a:r>
          </a:p>
          <a:p>
            <a:pPr algn="ctr"/>
            <a:r>
              <a:rPr lang="es-VE" sz="3600" kern="10">
                <a:ln w="9525">
                  <a:solidFill>
                    <a:srgbClr val="000000"/>
                  </a:solidFill>
                  <a:round/>
                  <a:headEnd/>
                  <a:tailEnd/>
                </a:ln>
                <a:solidFill>
                  <a:srgbClr val="FF0000"/>
                </a:solidFill>
                <a:latin typeface="Arial Black"/>
              </a:rPr>
              <a:t>humanas</a:t>
            </a:r>
          </a:p>
        </p:txBody>
      </p:sp>
      <p:pic>
        <p:nvPicPr>
          <p:cNvPr id="404487" name="Picture 7"/>
          <p:cNvPicPr>
            <a:picLocks noChangeAspect="1" noChangeArrowheads="1"/>
          </p:cNvPicPr>
          <p:nvPr/>
        </p:nvPicPr>
        <p:blipFill>
          <a:blip r:embed="rId2"/>
          <a:srcRect/>
          <a:stretch>
            <a:fillRect/>
          </a:stretch>
        </p:blipFill>
        <p:spPr bwMode="auto">
          <a:xfrm>
            <a:off x="106363" y="765175"/>
            <a:ext cx="5305425" cy="2500313"/>
          </a:xfrm>
          <a:prstGeom prst="rect">
            <a:avLst/>
          </a:prstGeom>
          <a:noFill/>
          <a:ln w="9525">
            <a:noFill/>
            <a:miter lim="800000"/>
            <a:headEnd/>
            <a:tailEnd/>
          </a:ln>
          <a:effectLst/>
        </p:spPr>
      </p:pic>
      <p:pic>
        <p:nvPicPr>
          <p:cNvPr id="404488" name="Picture 8"/>
          <p:cNvPicPr>
            <a:picLocks noChangeAspect="1" noChangeArrowheads="1"/>
          </p:cNvPicPr>
          <p:nvPr/>
        </p:nvPicPr>
        <p:blipFill>
          <a:blip r:embed="rId3"/>
          <a:srcRect/>
          <a:stretch>
            <a:fillRect/>
          </a:stretch>
        </p:blipFill>
        <p:spPr bwMode="auto">
          <a:xfrm>
            <a:off x="4140200" y="3838575"/>
            <a:ext cx="4038600" cy="2759075"/>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p>
            <a:fld id="{DF049B47-D9A2-40DF-B140-5F2F9307A279}" type="slidenum">
              <a:rPr lang="es-ES"/>
              <a:pPr/>
              <a:t>32</a:t>
            </a:fld>
            <a:endParaRPr lang="es-ES"/>
          </a:p>
        </p:txBody>
      </p:sp>
      <p:sp>
        <p:nvSpPr>
          <p:cNvPr id="405507"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5508"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90" y="856034"/>
            <a:ext cx="7854040" cy="5904685"/>
          </a:xfrm>
          <a:prstGeom prst="rect">
            <a:avLst/>
          </a:prstGeom>
        </p:spPr>
      </p:pic>
      <p:sp>
        <p:nvSpPr>
          <p:cNvPr id="8" name="Estrella de 5 puntas 7"/>
          <p:cNvSpPr/>
          <p:nvPr/>
        </p:nvSpPr>
        <p:spPr>
          <a:xfrm>
            <a:off x="1420242" y="3263629"/>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9" name="Estrella de 5 puntas 8"/>
          <p:cNvSpPr/>
          <p:nvPr/>
        </p:nvSpPr>
        <p:spPr>
          <a:xfrm>
            <a:off x="3265254" y="5108639"/>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ransition spd="slow">
    <p:cover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4"/>
          <p:cNvSpPr>
            <a:spLocks noGrp="1"/>
          </p:cNvSpPr>
          <p:nvPr>
            <p:ph type="ftr" sz="quarter" idx="11"/>
          </p:nvPr>
        </p:nvSpPr>
        <p:spPr/>
        <p:txBody>
          <a:bodyPr/>
          <a:lstStyle/>
          <a:p>
            <a:r>
              <a:rPr lang="es-ES"/>
              <a:t>Recopilación, Diseño y Montaje: Francisco Lau</a:t>
            </a:r>
          </a:p>
        </p:txBody>
      </p:sp>
      <p:sp>
        <p:nvSpPr>
          <p:cNvPr id="8" name="Marcador de número de diapositiva 5"/>
          <p:cNvSpPr>
            <a:spLocks noGrp="1"/>
          </p:cNvSpPr>
          <p:nvPr>
            <p:ph type="sldNum" sz="quarter" idx="12"/>
          </p:nvPr>
        </p:nvSpPr>
        <p:spPr/>
        <p:txBody>
          <a:bodyPr/>
          <a:lstStyle/>
          <a:p>
            <a:fld id="{5FC8BCF7-BD90-4220-8831-C86502BA8E63}" type="slidenum">
              <a:rPr lang="es-ES"/>
              <a:pPr/>
              <a:t>33</a:t>
            </a:fld>
            <a:endParaRPr lang="es-ES"/>
          </a:p>
        </p:txBody>
      </p:sp>
      <p:sp>
        <p:nvSpPr>
          <p:cNvPr id="406530" name="Rectangle 2"/>
          <p:cNvSpPr>
            <a:spLocks noGrp="1" noChangeArrowheads="1"/>
          </p:cNvSpPr>
          <p:nvPr>
            <p:ph type="body" idx="1"/>
          </p:nvPr>
        </p:nvSpPr>
        <p:spPr>
          <a:xfrm>
            <a:off x="106363" y="5445125"/>
            <a:ext cx="6854825" cy="487363"/>
          </a:xfrm>
          <a:noFill/>
        </p:spPr>
        <p:txBody>
          <a:bodyPr lIns="0" tIns="0" rIns="0" bIns="0">
            <a:spAutoFit/>
          </a:bodyPr>
          <a:lstStyle/>
          <a:p>
            <a:pPr>
              <a:buClr>
                <a:srgbClr val="CC0000"/>
              </a:buClr>
              <a:buFont typeface="Wingdings" pitchFamily="2" charset="2"/>
              <a:buChar char="Ø"/>
            </a:pPr>
            <a:r>
              <a:rPr lang="es-VE" b="1"/>
              <a:t>2004: Parque Nacional Guatopo.</a:t>
            </a:r>
            <a:r>
              <a:rPr lang="es-VE" sz="3000" b="1"/>
              <a:t> </a:t>
            </a:r>
          </a:p>
        </p:txBody>
      </p:sp>
      <p:sp>
        <p:nvSpPr>
          <p:cNvPr id="406531"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6532"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406533" name="WordArt 5"/>
          <p:cNvSpPr>
            <a:spLocks noChangeArrowheads="1" noChangeShapeType="1" noTextEdit="1"/>
          </p:cNvSpPr>
          <p:nvPr/>
        </p:nvSpPr>
        <p:spPr bwMode="auto">
          <a:xfrm>
            <a:off x="5559425" y="1784350"/>
            <a:ext cx="2619375" cy="83820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Extracción</a:t>
            </a:r>
          </a:p>
          <a:p>
            <a:pPr algn="ctr"/>
            <a:r>
              <a:rPr lang="es-VE" sz="3600" kern="10">
                <a:ln w="9525">
                  <a:solidFill>
                    <a:srgbClr val="000000"/>
                  </a:solidFill>
                  <a:round/>
                  <a:headEnd/>
                  <a:tailEnd/>
                </a:ln>
                <a:solidFill>
                  <a:srgbClr val="FF0000"/>
                </a:solidFill>
                <a:latin typeface="Arial Black"/>
              </a:rPr>
              <a:t>de madera</a:t>
            </a:r>
          </a:p>
        </p:txBody>
      </p:sp>
      <p:pic>
        <p:nvPicPr>
          <p:cNvPr id="406536" name="Picture 8"/>
          <p:cNvPicPr>
            <a:picLocks noChangeAspect="1" noChangeArrowheads="1"/>
          </p:cNvPicPr>
          <p:nvPr/>
        </p:nvPicPr>
        <p:blipFill>
          <a:blip r:embed="rId2"/>
          <a:srcRect/>
          <a:stretch>
            <a:fillRect/>
          </a:stretch>
        </p:blipFill>
        <p:spPr bwMode="auto">
          <a:xfrm>
            <a:off x="106363" y="863600"/>
            <a:ext cx="5211762" cy="3932238"/>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p>
            <a:fld id="{33DAD8FC-2A4F-452F-9133-F1C07FA6A4BF}" type="slidenum">
              <a:rPr lang="es-ES"/>
              <a:pPr/>
              <a:t>34</a:t>
            </a:fld>
            <a:endParaRPr lang="es-ES"/>
          </a:p>
        </p:txBody>
      </p:sp>
      <p:sp>
        <p:nvSpPr>
          <p:cNvPr id="407554"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7555"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2" y="813825"/>
            <a:ext cx="7926478" cy="5946894"/>
          </a:xfrm>
          <a:prstGeom prst="rect">
            <a:avLst/>
          </a:prstGeom>
        </p:spPr>
      </p:pic>
      <p:sp>
        <p:nvSpPr>
          <p:cNvPr id="8" name="Estrella de 5 puntas 7"/>
          <p:cNvSpPr/>
          <p:nvPr/>
        </p:nvSpPr>
        <p:spPr>
          <a:xfrm>
            <a:off x="1391058" y="3234445"/>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9" name="Estrella de 5 puntas 8"/>
          <p:cNvSpPr/>
          <p:nvPr/>
        </p:nvSpPr>
        <p:spPr>
          <a:xfrm>
            <a:off x="1232169" y="5449120"/>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0" name="Estrella de 5 puntas 9"/>
          <p:cNvSpPr/>
          <p:nvPr/>
        </p:nvSpPr>
        <p:spPr>
          <a:xfrm>
            <a:off x="3203652" y="6340821"/>
            <a:ext cx="126460" cy="1556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cSld>
  <p:clrMapOvr>
    <a:masterClrMapping/>
  </p:clrMapOvr>
  <p:transition spd="slow">
    <p:cover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4"/>
          <p:cNvSpPr>
            <a:spLocks noGrp="1"/>
          </p:cNvSpPr>
          <p:nvPr>
            <p:ph type="ftr" sz="quarter" idx="11"/>
          </p:nvPr>
        </p:nvSpPr>
        <p:spPr/>
        <p:txBody>
          <a:bodyPr/>
          <a:lstStyle/>
          <a:p>
            <a:r>
              <a:rPr lang="es-ES"/>
              <a:t>Recopilación, Diseño y Montaje: Francisco Lau</a:t>
            </a:r>
          </a:p>
        </p:txBody>
      </p:sp>
      <p:sp>
        <p:nvSpPr>
          <p:cNvPr id="8" name="Marcador de número de diapositiva 5"/>
          <p:cNvSpPr>
            <a:spLocks noGrp="1"/>
          </p:cNvSpPr>
          <p:nvPr>
            <p:ph type="sldNum" sz="quarter" idx="12"/>
          </p:nvPr>
        </p:nvSpPr>
        <p:spPr/>
        <p:txBody>
          <a:bodyPr/>
          <a:lstStyle/>
          <a:p>
            <a:fld id="{E04EBD56-0A77-4B20-9335-09C09E1A8E70}" type="slidenum">
              <a:rPr lang="es-ES"/>
              <a:pPr/>
              <a:t>35</a:t>
            </a:fld>
            <a:endParaRPr lang="es-ES"/>
          </a:p>
        </p:txBody>
      </p:sp>
      <p:sp>
        <p:nvSpPr>
          <p:cNvPr id="408579"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8580" name="WordArt 4"/>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408581" name="WordArt 5"/>
          <p:cNvSpPr>
            <a:spLocks noChangeArrowheads="1" noChangeShapeType="1" noTextEdit="1"/>
          </p:cNvSpPr>
          <p:nvPr/>
        </p:nvSpPr>
        <p:spPr bwMode="auto">
          <a:xfrm>
            <a:off x="506413" y="5908345"/>
            <a:ext cx="4546600" cy="517525"/>
          </a:xfrm>
          <a:prstGeom prst="rect">
            <a:avLst/>
          </a:prstGeom>
        </p:spPr>
        <p:txBody>
          <a:bodyPr wrap="none" fromWordArt="1">
            <a:prstTxWarp prst="textPlain">
              <a:avLst>
                <a:gd name="adj" fmla="val 50000"/>
              </a:avLst>
            </a:prstTxWarp>
          </a:bodyPr>
          <a:lstStyle/>
          <a:p>
            <a:pPr algn="ctr"/>
            <a:r>
              <a:rPr lang="es-VE" sz="3600" kern="10" dirty="0">
                <a:ln w="9525">
                  <a:solidFill>
                    <a:srgbClr val="000000"/>
                  </a:solidFill>
                  <a:round/>
                  <a:headEnd/>
                  <a:tailEnd/>
                </a:ln>
                <a:solidFill>
                  <a:srgbClr val="FF0000"/>
                </a:solidFill>
                <a:latin typeface="Arial Black"/>
              </a:rPr>
              <a:t>Asesinato de </a:t>
            </a:r>
            <a:r>
              <a:rPr lang="es-VE" sz="3600" kern="10" dirty="0" err="1">
                <a:ln w="9525">
                  <a:solidFill>
                    <a:srgbClr val="000000"/>
                  </a:solidFill>
                  <a:round/>
                  <a:headEnd/>
                  <a:tailEnd/>
                </a:ln>
                <a:solidFill>
                  <a:srgbClr val="FF0000"/>
                </a:solidFill>
                <a:latin typeface="Arial Black"/>
              </a:rPr>
              <a:t>Guardaparques</a:t>
            </a:r>
            <a:endParaRPr lang="es-VE" sz="3600" kern="10" dirty="0">
              <a:ln w="9525">
                <a:solidFill>
                  <a:srgbClr val="000000"/>
                </a:solidFill>
                <a:round/>
                <a:headEnd/>
                <a:tailEnd/>
              </a:ln>
              <a:solidFill>
                <a:srgbClr val="FF0000"/>
              </a:solidFill>
              <a:latin typeface="Arial Black"/>
            </a:endParaRPr>
          </a:p>
        </p:txBody>
      </p:sp>
      <p:pic>
        <p:nvPicPr>
          <p:cNvPr id="408584" name="Picture 8"/>
          <p:cNvPicPr>
            <a:picLocks noChangeAspect="1" noChangeArrowheads="1"/>
          </p:cNvPicPr>
          <p:nvPr/>
        </p:nvPicPr>
        <p:blipFill>
          <a:blip r:embed="rId2"/>
          <a:srcRect/>
          <a:stretch>
            <a:fillRect/>
          </a:stretch>
        </p:blipFill>
        <p:spPr bwMode="auto">
          <a:xfrm>
            <a:off x="106363" y="882651"/>
            <a:ext cx="3805256" cy="3111499"/>
          </a:xfrm>
          <a:prstGeom prst="rect">
            <a:avLst/>
          </a:prstGeom>
          <a:noFill/>
          <a:ln w="9525">
            <a:noFill/>
            <a:miter lim="800000"/>
            <a:headEnd/>
            <a:tailEnd/>
          </a:ln>
          <a:effec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327" y="797667"/>
            <a:ext cx="1851436" cy="5989940"/>
          </a:xfrm>
          <a:prstGeom prst="rect">
            <a:avLst/>
          </a:prstGeom>
        </p:spPr>
      </p:pic>
      <p:pic>
        <p:nvPicPr>
          <p:cNvPr id="1026" name="Picture 2" descr="http://www.guardaparques.org/_/rsrc/1329851097098/home/guardaparques/memorial/caidos-en-servicio/Horacio%20P%C3%A9rez%20Rivas.jpg?height=87&amp;width=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814" y="4330784"/>
            <a:ext cx="1093406" cy="102286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65436" y="4373560"/>
            <a:ext cx="3081543" cy="1292662"/>
          </a:xfrm>
          <a:prstGeom prst="rect">
            <a:avLst/>
          </a:prstGeom>
        </p:spPr>
        <p:txBody>
          <a:bodyPr wrap="square" lIns="0" tIns="0" rIns="0" bIns="0">
            <a:spAutoFit/>
          </a:bodyPr>
          <a:lstStyle/>
          <a:p>
            <a:r>
              <a:rPr lang="en-US" sz="2100" b="1" dirty="0" err="1">
                <a:solidFill>
                  <a:srgbClr val="000000"/>
                </a:solidFill>
                <a:latin typeface="+mn-lt"/>
              </a:rPr>
              <a:t>Horacio</a:t>
            </a:r>
            <a:r>
              <a:rPr lang="en-US" sz="2100" b="1" dirty="0">
                <a:solidFill>
                  <a:srgbClr val="000000"/>
                </a:solidFill>
                <a:latin typeface="+mn-lt"/>
              </a:rPr>
              <a:t> Pérez Rivas</a:t>
            </a:r>
            <a:r>
              <a:rPr lang="en-US" sz="2100" dirty="0">
                <a:solidFill>
                  <a:srgbClr val="000000"/>
                </a:solidFill>
                <a:latin typeface="+mn-lt"/>
              </a:rPr>
              <a:t>, </a:t>
            </a:r>
            <a:r>
              <a:rPr lang="en-US" sz="2100" dirty="0" smtClean="0">
                <a:solidFill>
                  <a:srgbClr val="000000"/>
                </a:solidFill>
                <a:latin typeface="+mn-lt"/>
              </a:rPr>
              <a:t>12/02/2012</a:t>
            </a:r>
            <a:r>
              <a:rPr lang="en-US" sz="2100" dirty="0">
                <a:solidFill>
                  <a:srgbClr val="000000"/>
                </a:solidFill>
                <a:latin typeface="+mn-lt"/>
              </a:rPr>
              <a:t>. </a:t>
            </a:r>
            <a:r>
              <a:rPr lang="en-US" sz="2100" dirty="0" smtClean="0">
                <a:solidFill>
                  <a:srgbClr val="000000"/>
                </a:solidFill>
                <a:latin typeface="+mn-lt"/>
              </a:rPr>
              <a:t/>
            </a:r>
            <a:br>
              <a:rPr lang="en-US" sz="2100" dirty="0" smtClean="0">
                <a:solidFill>
                  <a:srgbClr val="000000"/>
                </a:solidFill>
                <a:latin typeface="+mn-lt"/>
              </a:rPr>
            </a:br>
            <a:r>
              <a:rPr lang="en-US" sz="2100" dirty="0" smtClean="0">
                <a:solidFill>
                  <a:srgbClr val="000000"/>
                </a:solidFill>
                <a:latin typeface="+mn-lt"/>
              </a:rPr>
              <a:t>P</a:t>
            </a:r>
            <a:r>
              <a:rPr lang="en-US" sz="2100" dirty="0">
                <a:solidFill>
                  <a:srgbClr val="000000"/>
                </a:solidFill>
                <a:latin typeface="+mn-lt"/>
              </a:rPr>
              <a:t>. N. </a:t>
            </a:r>
            <a:r>
              <a:rPr lang="en-US" sz="2100" dirty="0" err="1" smtClean="0">
                <a:solidFill>
                  <a:srgbClr val="000000"/>
                </a:solidFill>
                <a:latin typeface="+mn-lt"/>
              </a:rPr>
              <a:t>Morrocoy</a:t>
            </a:r>
            <a:r>
              <a:rPr lang="en-US" sz="2100" dirty="0">
                <a:solidFill>
                  <a:srgbClr val="000000"/>
                </a:solidFill>
                <a:latin typeface="+mn-lt"/>
              </a:rPr>
              <a:t>. </a:t>
            </a:r>
            <a:r>
              <a:rPr lang="en-US" sz="2100" dirty="0" err="1">
                <a:solidFill>
                  <a:srgbClr val="000000"/>
                </a:solidFill>
                <a:latin typeface="+mn-lt"/>
              </a:rPr>
              <a:t>Asesinado</a:t>
            </a:r>
            <a:r>
              <a:rPr lang="en-US" sz="2100" dirty="0">
                <a:solidFill>
                  <a:srgbClr val="000000"/>
                </a:solidFill>
                <a:latin typeface="+mn-lt"/>
              </a:rPr>
              <a:t> </a:t>
            </a:r>
            <a:r>
              <a:rPr lang="en-US" sz="2100" dirty="0" err="1">
                <a:solidFill>
                  <a:srgbClr val="000000"/>
                </a:solidFill>
                <a:latin typeface="+mn-lt"/>
              </a:rPr>
              <a:t>por</a:t>
            </a:r>
            <a:r>
              <a:rPr lang="en-US" sz="2100" dirty="0">
                <a:solidFill>
                  <a:srgbClr val="000000"/>
                </a:solidFill>
                <a:latin typeface="+mn-lt"/>
              </a:rPr>
              <a:t> </a:t>
            </a:r>
            <a:r>
              <a:rPr lang="en-US" sz="2100" dirty="0" err="1">
                <a:solidFill>
                  <a:srgbClr val="000000"/>
                </a:solidFill>
                <a:latin typeface="+mn-lt"/>
              </a:rPr>
              <a:t>ladrones</a:t>
            </a:r>
            <a:r>
              <a:rPr lang="en-US" sz="2100" dirty="0">
                <a:solidFill>
                  <a:srgbClr val="000000"/>
                </a:solidFill>
                <a:latin typeface="+mn-lt"/>
              </a:rPr>
              <a:t>.</a:t>
            </a:r>
            <a:endParaRPr lang="es-VE" sz="2100" dirty="0">
              <a:latin typeface="+mn-lt"/>
            </a:endParaRPr>
          </a:p>
        </p:txBody>
      </p:sp>
      <p:sp>
        <p:nvSpPr>
          <p:cNvPr id="4" name="Rectángulo 3"/>
          <p:cNvSpPr/>
          <p:nvPr/>
        </p:nvSpPr>
        <p:spPr>
          <a:xfrm>
            <a:off x="4183426" y="943160"/>
            <a:ext cx="2133901" cy="4616648"/>
          </a:xfrm>
          <a:prstGeom prst="rect">
            <a:avLst/>
          </a:prstGeom>
        </p:spPr>
        <p:txBody>
          <a:bodyPr wrap="square" lIns="0" tIns="0" rIns="0" bIns="0">
            <a:spAutoFit/>
          </a:bodyPr>
          <a:lstStyle/>
          <a:p>
            <a:pPr>
              <a:spcAft>
                <a:spcPts val="0"/>
              </a:spcAft>
            </a:pPr>
            <a:r>
              <a:rPr lang="en-US" sz="2100" b="1" dirty="0">
                <a:solidFill>
                  <a:srgbClr val="000000"/>
                </a:solidFill>
                <a:latin typeface="+mj-lt"/>
              </a:rPr>
              <a:t>Guillermo </a:t>
            </a:r>
            <a:r>
              <a:rPr lang="en-US" sz="2100" b="1" dirty="0" err="1">
                <a:solidFill>
                  <a:srgbClr val="000000"/>
                </a:solidFill>
                <a:latin typeface="+mj-lt"/>
              </a:rPr>
              <a:t>Medardo</a:t>
            </a:r>
            <a:r>
              <a:rPr lang="en-US" sz="2100" b="1" dirty="0">
                <a:solidFill>
                  <a:srgbClr val="000000"/>
                </a:solidFill>
                <a:latin typeface="+mj-lt"/>
              </a:rPr>
              <a:t> </a:t>
            </a:r>
            <a:r>
              <a:rPr lang="en-US" sz="2100" b="1" dirty="0" err="1">
                <a:solidFill>
                  <a:srgbClr val="000000"/>
                </a:solidFill>
                <a:latin typeface="+mj-lt"/>
              </a:rPr>
              <a:t>López</a:t>
            </a:r>
            <a:r>
              <a:rPr lang="en-US" sz="2100" dirty="0">
                <a:solidFill>
                  <a:srgbClr val="000000"/>
                </a:solidFill>
                <a:latin typeface="+mj-lt"/>
              </a:rPr>
              <a:t>, Nov. 2007. </a:t>
            </a:r>
            <a:r>
              <a:rPr lang="en-US" sz="2100" dirty="0" smtClean="0">
                <a:solidFill>
                  <a:srgbClr val="000000"/>
                </a:solidFill>
                <a:latin typeface="+mj-lt"/>
              </a:rPr>
              <a:t/>
            </a:r>
            <a:br>
              <a:rPr lang="en-US" sz="2100" dirty="0" smtClean="0">
                <a:solidFill>
                  <a:srgbClr val="000000"/>
                </a:solidFill>
                <a:latin typeface="+mj-lt"/>
              </a:rPr>
            </a:br>
            <a:r>
              <a:rPr lang="en-US" sz="2100" dirty="0" smtClean="0">
                <a:solidFill>
                  <a:srgbClr val="000000"/>
                </a:solidFill>
                <a:latin typeface="+mj-lt"/>
              </a:rPr>
              <a:t>P.N. </a:t>
            </a:r>
            <a:r>
              <a:rPr lang="en-US" sz="2100" dirty="0" err="1">
                <a:solidFill>
                  <a:srgbClr val="000000"/>
                </a:solidFill>
                <a:latin typeface="+mj-lt"/>
              </a:rPr>
              <a:t>Guatopo</a:t>
            </a:r>
            <a:r>
              <a:rPr lang="en-US" sz="2100" dirty="0">
                <a:solidFill>
                  <a:srgbClr val="000000"/>
                </a:solidFill>
                <a:latin typeface="+mj-lt"/>
              </a:rPr>
              <a:t>. </a:t>
            </a:r>
            <a:r>
              <a:rPr lang="en-US" sz="2100" dirty="0" err="1">
                <a:solidFill>
                  <a:srgbClr val="000000"/>
                </a:solidFill>
                <a:latin typeface="+mj-lt"/>
              </a:rPr>
              <a:t>Asesinado</a:t>
            </a:r>
            <a:r>
              <a:rPr lang="en-US" sz="2100" dirty="0">
                <a:solidFill>
                  <a:srgbClr val="000000"/>
                </a:solidFill>
                <a:latin typeface="+mj-lt"/>
              </a:rPr>
              <a:t> </a:t>
            </a:r>
            <a:r>
              <a:rPr lang="en-US" sz="2100" dirty="0" err="1">
                <a:solidFill>
                  <a:srgbClr val="000000"/>
                </a:solidFill>
                <a:latin typeface="+mj-lt"/>
              </a:rPr>
              <a:t>por</a:t>
            </a:r>
            <a:r>
              <a:rPr lang="en-US" sz="2100" dirty="0">
                <a:solidFill>
                  <a:srgbClr val="000000"/>
                </a:solidFill>
                <a:latin typeface="+mj-lt"/>
              </a:rPr>
              <a:t> </a:t>
            </a:r>
            <a:r>
              <a:rPr lang="en-US" sz="2100" dirty="0" err="1">
                <a:solidFill>
                  <a:srgbClr val="000000"/>
                </a:solidFill>
                <a:latin typeface="+mj-lt"/>
              </a:rPr>
              <a:t>sicarios</a:t>
            </a:r>
            <a:r>
              <a:rPr lang="en-US" sz="2100" dirty="0">
                <a:solidFill>
                  <a:srgbClr val="000000"/>
                </a:solidFill>
                <a:latin typeface="+mj-lt"/>
              </a:rPr>
              <a:t> de </a:t>
            </a:r>
            <a:r>
              <a:rPr lang="en-US" sz="2100" dirty="0" err="1">
                <a:solidFill>
                  <a:srgbClr val="000000"/>
                </a:solidFill>
                <a:latin typeface="+mj-lt"/>
              </a:rPr>
              <a:t>madereros</a:t>
            </a:r>
            <a:r>
              <a:rPr lang="en-US" sz="2100" dirty="0">
                <a:solidFill>
                  <a:srgbClr val="000000"/>
                </a:solidFill>
                <a:latin typeface="+mj-lt"/>
              </a:rPr>
              <a:t>.</a:t>
            </a:r>
            <a:endParaRPr lang="en-US" sz="2100" dirty="0">
              <a:latin typeface="+mj-lt"/>
            </a:endParaRPr>
          </a:p>
          <a:p>
            <a:pPr>
              <a:spcAft>
                <a:spcPts val="0"/>
              </a:spcAft>
            </a:pPr>
            <a:r>
              <a:rPr lang="en-US" sz="2100" dirty="0">
                <a:solidFill>
                  <a:srgbClr val="000000"/>
                </a:solidFill>
                <a:latin typeface="+mj-lt"/>
              </a:rPr>
              <a:t> </a:t>
            </a:r>
            <a:endParaRPr lang="en-US" sz="2100" dirty="0">
              <a:latin typeface="+mj-lt"/>
            </a:endParaRPr>
          </a:p>
          <a:p>
            <a:pPr>
              <a:spcAft>
                <a:spcPts val="0"/>
              </a:spcAft>
            </a:pPr>
            <a:r>
              <a:rPr lang="en-US" sz="2100" b="1" dirty="0" err="1">
                <a:solidFill>
                  <a:srgbClr val="000000"/>
                </a:solidFill>
                <a:latin typeface="+mj-lt"/>
              </a:rPr>
              <a:t>Eudis</a:t>
            </a:r>
            <a:r>
              <a:rPr lang="en-US" sz="2100" b="1" dirty="0">
                <a:solidFill>
                  <a:srgbClr val="000000"/>
                </a:solidFill>
                <a:latin typeface="+mj-lt"/>
              </a:rPr>
              <a:t> </a:t>
            </a:r>
            <a:r>
              <a:rPr lang="en-US" sz="2100" b="1" dirty="0" err="1">
                <a:solidFill>
                  <a:srgbClr val="000000"/>
                </a:solidFill>
                <a:latin typeface="+mj-lt"/>
              </a:rPr>
              <a:t>Requiva</a:t>
            </a:r>
            <a:r>
              <a:rPr lang="en-US" sz="2100" dirty="0">
                <a:solidFill>
                  <a:srgbClr val="000000"/>
                </a:solidFill>
                <a:latin typeface="+mj-lt"/>
              </a:rPr>
              <a:t>, </a:t>
            </a:r>
            <a:r>
              <a:rPr lang="en-US" sz="2100" dirty="0" smtClean="0">
                <a:solidFill>
                  <a:srgbClr val="000000"/>
                </a:solidFill>
                <a:latin typeface="+mj-lt"/>
              </a:rPr>
              <a:t>01/07/2008</a:t>
            </a:r>
            <a:r>
              <a:rPr lang="en-US" sz="2100" dirty="0">
                <a:solidFill>
                  <a:srgbClr val="000000"/>
                </a:solidFill>
                <a:latin typeface="+mj-lt"/>
              </a:rPr>
              <a:t>. P N </a:t>
            </a:r>
            <a:r>
              <a:rPr lang="en-US" sz="2100" dirty="0" err="1">
                <a:solidFill>
                  <a:srgbClr val="000000"/>
                </a:solidFill>
                <a:latin typeface="+mj-lt"/>
              </a:rPr>
              <a:t>Macarao</a:t>
            </a:r>
            <a:r>
              <a:rPr lang="en-US" sz="2100" dirty="0">
                <a:solidFill>
                  <a:srgbClr val="000000"/>
                </a:solidFill>
                <a:latin typeface="+mj-lt"/>
              </a:rPr>
              <a:t>. </a:t>
            </a:r>
            <a:r>
              <a:rPr lang="en-US" sz="2100" dirty="0" err="1">
                <a:solidFill>
                  <a:srgbClr val="000000"/>
                </a:solidFill>
                <a:latin typeface="+mj-lt"/>
              </a:rPr>
              <a:t>Asesinado</a:t>
            </a:r>
            <a:r>
              <a:rPr lang="en-US" sz="2100" dirty="0">
                <a:solidFill>
                  <a:srgbClr val="000000"/>
                </a:solidFill>
                <a:latin typeface="+mj-lt"/>
              </a:rPr>
              <a:t> </a:t>
            </a:r>
            <a:r>
              <a:rPr lang="en-US" sz="2100" dirty="0" err="1">
                <a:solidFill>
                  <a:srgbClr val="000000"/>
                </a:solidFill>
                <a:latin typeface="+mj-lt"/>
              </a:rPr>
              <a:t>por</a:t>
            </a:r>
            <a:r>
              <a:rPr lang="en-US" sz="2100" dirty="0">
                <a:solidFill>
                  <a:srgbClr val="000000"/>
                </a:solidFill>
                <a:latin typeface="+mj-lt"/>
              </a:rPr>
              <a:t> </a:t>
            </a:r>
            <a:r>
              <a:rPr lang="en-US" sz="2100" dirty="0" err="1">
                <a:solidFill>
                  <a:srgbClr val="000000"/>
                </a:solidFill>
                <a:latin typeface="+mj-lt"/>
              </a:rPr>
              <a:t>invasores</a:t>
            </a:r>
            <a:r>
              <a:rPr lang="en-US" sz="2100" dirty="0">
                <a:solidFill>
                  <a:srgbClr val="000000"/>
                </a:solidFill>
                <a:latin typeface="+mj-lt"/>
              </a:rPr>
              <a:t> de </a:t>
            </a:r>
            <a:r>
              <a:rPr lang="en-US" sz="2100" dirty="0" err="1">
                <a:solidFill>
                  <a:srgbClr val="000000"/>
                </a:solidFill>
                <a:latin typeface="+mj-lt"/>
              </a:rPr>
              <a:t>tierras</a:t>
            </a:r>
            <a:r>
              <a:rPr lang="en-US" sz="2100" dirty="0">
                <a:solidFill>
                  <a:srgbClr val="000000"/>
                </a:solidFill>
                <a:latin typeface="+mj-lt"/>
              </a:rPr>
              <a:t> del PN.</a:t>
            </a:r>
            <a:endParaRPr lang="en-US" sz="2100" dirty="0">
              <a:effectLst/>
              <a:latin typeface="+mj-lt"/>
            </a:endParaRPr>
          </a:p>
        </p:txBody>
      </p:sp>
    </p:spTree>
  </p:cSld>
  <p:clrMapOvr>
    <a:masterClrMapping/>
  </p:clrMapOvr>
  <p:transition spd="slow">
    <p:cover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4"/>
          <p:cNvSpPr>
            <a:spLocks noGrp="1"/>
          </p:cNvSpPr>
          <p:nvPr>
            <p:ph type="ftr" sz="quarter" idx="11"/>
          </p:nvPr>
        </p:nvSpPr>
        <p:spPr/>
        <p:txBody>
          <a:bodyPr/>
          <a:lstStyle/>
          <a:p>
            <a:r>
              <a:rPr lang="es-ES"/>
              <a:t>Recopilación, Diseño y Montaje: Francisco Lau</a:t>
            </a:r>
          </a:p>
        </p:txBody>
      </p:sp>
      <p:sp>
        <p:nvSpPr>
          <p:cNvPr id="9" name="Marcador de número de diapositiva 5"/>
          <p:cNvSpPr>
            <a:spLocks noGrp="1"/>
          </p:cNvSpPr>
          <p:nvPr>
            <p:ph type="sldNum" sz="quarter" idx="12"/>
          </p:nvPr>
        </p:nvSpPr>
        <p:spPr/>
        <p:txBody>
          <a:bodyPr/>
          <a:lstStyle/>
          <a:p>
            <a:fld id="{45B146B5-1B50-4C94-9E68-BC9983897996}" type="slidenum">
              <a:rPr lang="es-ES"/>
              <a:pPr/>
              <a:t>36</a:t>
            </a:fld>
            <a:endParaRPr lang="es-ES"/>
          </a:p>
        </p:txBody>
      </p:sp>
      <p:sp>
        <p:nvSpPr>
          <p:cNvPr id="409602"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09603"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Principales amenazas a la conservación</a:t>
            </a:r>
          </a:p>
          <a:p>
            <a:pPr algn="ctr"/>
            <a:r>
              <a:rPr lang="es-VE" sz="3600" kern="10">
                <a:ln w="9525">
                  <a:solidFill>
                    <a:srgbClr val="000000"/>
                  </a:solidFill>
                  <a:round/>
                  <a:headEnd/>
                  <a:tailEnd/>
                </a:ln>
                <a:solidFill>
                  <a:srgbClr val="009352"/>
                </a:solidFill>
                <a:latin typeface="Arial Black"/>
              </a:rPr>
              <a:t>de la diversidad biológica</a:t>
            </a:r>
          </a:p>
        </p:txBody>
      </p:sp>
      <p:sp>
        <p:nvSpPr>
          <p:cNvPr id="409604" name="WordArt 4"/>
          <p:cNvSpPr>
            <a:spLocks noChangeArrowheads="1" noChangeShapeType="1" noTextEdit="1"/>
          </p:cNvSpPr>
          <p:nvPr/>
        </p:nvSpPr>
        <p:spPr bwMode="auto">
          <a:xfrm>
            <a:off x="506413" y="6080125"/>
            <a:ext cx="4546600" cy="51752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FF0000"/>
                </a:solidFill>
                <a:latin typeface="Arial Black"/>
              </a:rPr>
              <a:t>Incertidumbres, amenazas futuras</a:t>
            </a:r>
          </a:p>
        </p:txBody>
      </p:sp>
      <p:sp>
        <p:nvSpPr>
          <p:cNvPr id="409607" name="Rectangle 7"/>
          <p:cNvSpPr>
            <a:spLocks noGrp="1" noChangeArrowheads="1"/>
          </p:cNvSpPr>
          <p:nvPr>
            <p:ph type="body" idx="1"/>
          </p:nvPr>
        </p:nvSpPr>
        <p:spPr>
          <a:xfrm>
            <a:off x="106363" y="992188"/>
            <a:ext cx="4722812" cy="2135187"/>
          </a:xfrm>
          <a:noFill/>
          <a:ln/>
        </p:spPr>
        <p:txBody>
          <a:bodyPr lIns="0" tIns="0" rIns="0" bIns="0">
            <a:spAutoFit/>
          </a:bodyPr>
          <a:lstStyle/>
          <a:p>
            <a:pPr>
              <a:buClr>
                <a:srgbClr val="CC0000"/>
              </a:buClr>
              <a:buFont typeface="Wingdings" pitchFamily="2" charset="2"/>
              <a:buChar char="Ø"/>
            </a:pPr>
            <a:r>
              <a:rPr lang="es-VE" sz="2800" b="1"/>
              <a:t>Amenaza al Santuario de Fauna Silvestre Cuevas de Paraguaná por proyecto petroquímico Poliprolilenos del Sur. </a:t>
            </a:r>
          </a:p>
        </p:txBody>
      </p:sp>
      <p:pic>
        <p:nvPicPr>
          <p:cNvPr id="409608" name="Picture 8"/>
          <p:cNvPicPr>
            <a:picLocks noChangeAspect="1" noChangeArrowheads="1"/>
          </p:cNvPicPr>
          <p:nvPr/>
        </p:nvPicPr>
        <p:blipFill>
          <a:blip r:embed="rId2"/>
          <a:srcRect/>
          <a:stretch>
            <a:fillRect/>
          </a:stretch>
        </p:blipFill>
        <p:spPr bwMode="auto">
          <a:xfrm>
            <a:off x="5345113" y="781050"/>
            <a:ext cx="2306637" cy="3000375"/>
          </a:xfrm>
          <a:prstGeom prst="rect">
            <a:avLst/>
          </a:prstGeom>
          <a:noFill/>
          <a:ln w="9525">
            <a:noFill/>
            <a:miter lim="800000"/>
            <a:headEnd/>
            <a:tailEnd/>
          </a:ln>
          <a:effectLst/>
        </p:spPr>
      </p:pic>
      <p:sp>
        <p:nvSpPr>
          <p:cNvPr id="409609" name="Rectangle 9"/>
          <p:cNvSpPr>
            <a:spLocks noChangeArrowheads="1"/>
          </p:cNvSpPr>
          <p:nvPr/>
        </p:nvSpPr>
        <p:spPr bwMode="auto">
          <a:xfrm>
            <a:off x="103188" y="3789363"/>
            <a:ext cx="8072437" cy="2135187"/>
          </a:xfrm>
          <a:prstGeom prst="rect">
            <a:avLst/>
          </a:prstGeom>
          <a:noFill/>
          <a:ln w="9525">
            <a:noFill/>
            <a:miter lim="800000"/>
            <a:headEnd/>
            <a:tailEnd/>
          </a:ln>
        </p:spPr>
        <p:txBody>
          <a:bodyPr lIns="0" tIns="0" rIns="0" bIns="0">
            <a:spAutoFit/>
          </a:bodyPr>
          <a:lstStyle/>
          <a:p>
            <a:pPr marL="342900" indent="-342900" eaLnBrk="0" hangingPunct="0">
              <a:spcBef>
                <a:spcPct val="20000"/>
              </a:spcBef>
              <a:buClr>
                <a:srgbClr val="CC0000"/>
              </a:buClr>
              <a:buFont typeface="Wingdings" pitchFamily="2" charset="2"/>
              <a:buChar char="Ø"/>
            </a:pPr>
            <a:r>
              <a:rPr lang="es-VE" sz="2800" b="1" dirty="0"/>
              <a:t>Desconocimiento de EIA sobre estación satelital terrena en Canaima, ferrocarril en los Morros de San Juan, autopista de Oriente en </a:t>
            </a:r>
            <a:r>
              <a:rPr lang="es-VE" sz="2800" b="1" dirty="0" err="1"/>
              <a:t>Mochima</a:t>
            </a:r>
            <a:r>
              <a:rPr lang="es-VE" sz="2800" b="1" dirty="0"/>
              <a:t>, proyectos de desarrollo endógeno, Gasoducto del Sur. </a:t>
            </a:r>
          </a:p>
        </p:txBody>
      </p:sp>
    </p:spTree>
  </p:cSld>
  <p:clrMapOvr>
    <a:masterClrMapping/>
  </p:clrMapOvr>
  <p:transition spd="slow">
    <p:cover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19068C35-6425-4685-8770-02B038DF7C66}" type="slidenum">
              <a:rPr lang="es-ES"/>
              <a:pPr/>
              <a:t>37</a:t>
            </a:fld>
            <a:endParaRPr lang="es-ES"/>
          </a:p>
        </p:txBody>
      </p:sp>
      <p:sp>
        <p:nvSpPr>
          <p:cNvPr id="15362" name="Text Box 2"/>
          <p:cNvSpPr txBox="1">
            <a:spLocks noChangeArrowheads="1"/>
          </p:cNvSpPr>
          <p:nvPr/>
        </p:nvSpPr>
        <p:spPr bwMode="auto">
          <a:xfrm>
            <a:off x="2030413" y="1543050"/>
            <a:ext cx="6338887" cy="457200"/>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400" b="1">
                <a:latin typeface="Arial MT Black" pitchFamily="34" charset="0"/>
              </a:rPr>
              <a:t>SUB-SISTEMA FISICO NATURAL</a:t>
            </a:r>
          </a:p>
        </p:txBody>
      </p:sp>
      <p:sp>
        <p:nvSpPr>
          <p:cNvPr id="15364" name="Text Box 4"/>
          <p:cNvSpPr txBox="1">
            <a:spLocks noChangeArrowheads="1"/>
          </p:cNvSpPr>
          <p:nvPr/>
        </p:nvSpPr>
        <p:spPr bwMode="auto">
          <a:xfrm flipH="1">
            <a:off x="261938" y="2170113"/>
            <a:ext cx="3665537" cy="4473575"/>
          </a:xfrm>
          <a:prstGeom prst="rect">
            <a:avLst/>
          </a:prstGeom>
          <a:noFill/>
          <a:ln w="12700" cap="sq">
            <a:noFill/>
            <a:miter lim="800000"/>
            <a:headEnd type="none" w="sm" len="sm"/>
            <a:tailEnd type="none" w="sm" len="sm"/>
          </a:ln>
        </p:spPr>
        <p:txBody>
          <a:bodyPr>
            <a:spAutoFit/>
          </a:bodyPr>
          <a:lstStyle/>
          <a:p>
            <a:pPr marL="457200" indent="-457200" algn="ctr" eaLnBrk="0" hangingPunct="0"/>
            <a:r>
              <a:rPr lang="es-ES_tradnl" sz="2400" b="1">
                <a:latin typeface="Arial MT Black" pitchFamily="34" charset="0"/>
              </a:rPr>
              <a:t> </a:t>
            </a:r>
            <a:r>
              <a:rPr lang="es-ES_tradnl" sz="2400" b="1" i="1">
                <a:latin typeface="Arial MT Black" pitchFamily="34" charset="0"/>
              </a:rPr>
              <a:t>SUELO</a:t>
            </a:r>
          </a:p>
          <a:p>
            <a:pPr marL="457200" indent="-457200" eaLnBrk="0" hangingPunct="0">
              <a:spcBef>
                <a:spcPct val="50000"/>
              </a:spcBef>
              <a:buFont typeface="Wingdings" pitchFamily="2" charset="2"/>
              <a:buChar char="ü"/>
            </a:pPr>
            <a:r>
              <a:rPr lang="es-ES_tradnl" sz="2400" b="1">
                <a:latin typeface="Arial MT Black" pitchFamily="34" charset="0"/>
              </a:rPr>
              <a:t>Erosión.</a:t>
            </a:r>
          </a:p>
          <a:p>
            <a:pPr marL="457200" indent="-457200" eaLnBrk="0" hangingPunct="0">
              <a:spcBef>
                <a:spcPct val="50000"/>
              </a:spcBef>
              <a:buFont typeface="Wingdings" pitchFamily="2" charset="2"/>
              <a:buChar char="ü"/>
            </a:pPr>
            <a:r>
              <a:rPr lang="es-ES_tradnl" sz="2400" b="1">
                <a:latin typeface="Arial MT Black" pitchFamily="34" charset="0"/>
              </a:rPr>
              <a:t>Compactación.</a:t>
            </a:r>
          </a:p>
          <a:p>
            <a:pPr marL="457200" indent="-457200" eaLnBrk="0" hangingPunct="0">
              <a:spcBef>
                <a:spcPct val="50000"/>
              </a:spcBef>
              <a:buFont typeface="Wingdings" pitchFamily="2" charset="2"/>
              <a:buChar char="ü"/>
            </a:pPr>
            <a:r>
              <a:rPr lang="es-ES_tradnl" sz="2400" b="1">
                <a:latin typeface="Arial MT Black" pitchFamily="34" charset="0"/>
              </a:rPr>
              <a:t>Empobrecimiento de nutrientes.</a:t>
            </a:r>
          </a:p>
          <a:p>
            <a:pPr marL="457200" indent="-457200" eaLnBrk="0" hangingPunct="0">
              <a:spcBef>
                <a:spcPct val="50000"/>
              </a:spcBef>
              <a:buFont typeface="Wingdings" pitchFamily="2" charset="2"/>
              <a:buChar char="ü"/>
            </a:pPr>
            <a:r>
              <a:rPr lang="es-ES_tradnl" sz="2400" b="1">
                <a:latin typeface="Arial MT Black" pitchFamily="34" charset="0"/>
              </a:rPr>
              <a:t>Contaminación química.</a:t>
            </a:r>
          </a:p>
          <a:p>
            <a:pPr marL="457200" indent="-457200" eaLnBrk="0" hangingPunct="0">
              <a:spcBef>
                <a:spcPct val="50000"/>
              </a:spcBef>
              <a:buFont typeface="Wingdings" pitchFamily="2" charset="2"/>
              <a:buChar char="ü"/>
            </a:pPr>
            <a:r>
              <a:rPr lang="es-ES_tradnl" sz="2400" b="1">
                <a:latin typeface="Arial MT Black" pitchFamily="34" charset="0"/>
              </a:rPr>
              <a:t>Salinización.</a:t>
            </a:r>
          </a:p>
          <a:p>
            <a:pPr marL="457200" indent="-457200" eaLnBrk="0" hangingPunct="0">
              <a:spcBef>
                <a:spcPct val="50000"/>
              </a:spcBef>
              <a:buFont typeface="Wingdings" pitchFamily="2" charset="2"/>
              <a:buChar char="ü"/>
            </a:pPr>
            <a:r>
              <a:rPr lang="es-ES_tradnl" sz="2400" b="1">
                <a:latin typeface="Arial MT Black" pitchFamily="34" charset="0"/>
              </a:rPr>
              <a:t>Acidez.</a:t>
            </a:r>
          </a:p>
        </p:txBody>
      </p:sp>
      <p:sp>
        <p:nvSpPr>
          <p:cNvPr id="14338" name="Text Box 2"/>
          <p:cNvSpPr txBox="1">
            <a:spLocks noChangeArrowheads="1"/>
          </p:cNvSpPr>
          <p:nvPr/>
        </p:nvSpPr>
        <p:spPr bwMode="auto">
          <a:xfrm>
            <a:off x="1687513" y="930275"/>
            <a:ext cx="7096125"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800" b="1">
                <a:solidFill>
                  <a:srgbClr val="FF0000"/>
                </a:solidFill>
                <a:latin typeface="Arial MT Black" pitchFamily="34" charset="0"/>
              </a:rPr>
              <a:t> PERCEPCION DE AREAS CRITICAS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
        <p:nvSpPr>
          <p:cNvPr id="2" name="Text Box 4"/>
          <p:cNvSpPr txBox="1">
            <a:spLocks noChangeArrowheads="1"/>
          </p:cNvSpPr>
          <p:nvPr/>
        </p:nvSpPr>
        <p:spPr bwMode="auto">
          <a:xfrm flipH="1">
            <a:off x="4832350" y="2278063"/>
            <a:ext cx="3990975" cy="4291012"/>
          </a:xfrm>
          <a:prstGeom prst="rect">
            <a:avLst/>
          </a:prstGeom>
          <a:noFill/>
          <a:ln w="12700" cap="sq">
            <a:noFill/>
            <a:miter lim="800000"/>
            <a:headEnd type="none" w="sm" len="sm"/>
            <a:tailEnd type="none" w="sm" len="sm"/>
          </a:ln>
        </p:spPr>
        <p:txBody>
          <a:bodyPr>
            <a:spAutoFit/>
          </a:bodyPr>
          <a:lstStyle/>
          <a:p>
            <a:pPr marL="457200" indent="-457200" algn="ctr" eaLnBrk="0" hangingPunct="0"/>
            <a:r>
              <a:rPr lang="es-ES_tradnl" sz="2400" b="1">
                <a:latin typeface="Arial MT Black" pitchFamily="34" charset="0"/>
              </a:rPr>
              <a:t> </a:t>
            </a:r>
            <a:r>
              <a:rPr lang="es-ES_tradnl" sz="2400" b="1" i="1"/>
              <a:t>AIRE</a:t>
            </a:r>
            <a:endParaRPr lang="es-ES_tradnl" sz="2400" b="1" i="1">
              <a:latin typeface="Arial MT Black" pitchFamily="34" charset="0"/>
            </a:endParaRPr>
          </a:p>
          <a:p>
            <a:pPr marL="457200" indent="-457200" eaLnBrk="0" hangingPunct="0">
              <a:spcBef>
                <a:spcPct val="50000"/>
              </a:spcBef>
              <a:buFont typeface="Wingdings" pitchFamily="2" charset="2"/>
              <a:buChar char="ü"/>
            </a:pPr>
            <a:r>
              <a:rPr lang="es-ES_tradnl" sz="2400" b="1"/>
              <a:t>Modificación del clima.</a:t>
            </a:r>
            <a:endParaRPr lang="es-ES_tradnl" sz="2400" b="1">
              <a:latin typeface="Arial MT Black" pitchFamily="34" charset="0"/>
            </a:endParaRPr>
          </a:p>
          <a:p>
            <a:pPr marL="457200" indent="-457200" eaLnBrk="0" hangingPunct="0">
              <a:spcBef>
                <a:spcPct val="50000"/>
              </a:spcBef>
              <a:buFont typeface="Wingdings" pitchFamily="2" charset="2"/>
              <a:buChar char="ü"/>
            </a:pPr>
            <a:r>
              <a:rPr lang="es-ES_tradnl" sz="2400" b="1"/>
              <a:t>Contaminación por polvo.</a:t>
            </a:r>
            <a:endParaRPr lang="es-ES_tradnl" sz="2400" b="1">
              <a:latin typeface="Arial MT Black" pitchFamily="34" charset="0"/>
            </a:endParaRPr>
          </a:p>
          <a:p>
            <a:pPr marL="457200" indent="-457200" eaLnBrk="0" hangingPunct="0">
              <a:spcBef>
                <a:spcPct val="50000"/>
              </a:spcBef>
              <a:buFont typeface="Wingdings" pitchFamily="2" charset="2"/>
              <a:buChar char="ü"/>
            </a:pPr>
            <a:r>
              <a:rPr lang="es-ES_tradnl" sz="2400" b="1"/>
              <a:t>Contaminación por humo.</a:t>
            </a:r>
            <a:endParaRPr lang="es-ES_tradnl" sz="2400" b="1">
              <a:latin typeface="Arial MT Black" pitchFamily="34" charset="0"/>
            </a:endParaRPr>
          </a:p>
          <a:p>
            <a:pPr marL="457200" indent="-457200" eaLnBrk="0" hangingPunct="0">
              <a:spcBef>
                <a:spcPct val="50000"/>
              </a:spcBef>
              <a:buFont typeface="Wingdings" pitchFamily="2" charset="2"/>
              <a:buChar char="ü"/>
            </a:pPr>
            <a:r>
              <a:rPr lang="es-ES_tradnl" sz="2400" b="1"/>
              <a:t>Contaminación química.</a:t>
            </a:r>
            <a:endParaRPr lang="es-ES_tradnl" sz="2400" b="1">
              <a:latin typeface="Arial MT Black" pitchFamily="34" charset="0"/>
            </a:endParaRPr>
          </a:p>
          <a:p>
            <a:pPr marL="457200" indent="-457200" eaLnBrk="0" hangingPunct="0">
              <a:spcBef>
                <a:spcPct val="50000"/>
              </a:spcBef>
              <a:buFont typeface="Wingdings" pitchFamily="2" charset="2"/>
              <a:buChar char="ü"/>
            </a:pPr>
            <a:r>
              <a:rPr lang="es-ES_tradnl" sz="2400" b="1"/>
              <a:t>Contaminación sónica.</a:t>
            </a:r>
            <a:endParaRPr lang="es-ES_tradnl" sz="2400" b="1">
              <a:latin typeface="Arial MT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4"/>
                                        </p:tgtEl>
                                        <p:attrNameLst>
                                          <p:attrName>style.visibility</p:attrName>
                                        </p:attrNameLst>
                                      </p:cBhvr>
                                      <p:to>
                                        <p:strVal val="visible"/>
                                      </p:to>
                                    </p:set>
                                    <p:anim calcmode="lin" valueType="num">
                                      <p:cBhvr additive="base">
                                        <p:cTn id="13" dur="500" fill="hold"/>
                                        <p:tgtEl>
                                          <p:spTgt spid="15364"/>
                                        </p:tgtEl>
                                        <p:attrNameLst>
                                          <p:attrName>ppt_x</p:attrName>
                                        </p:attrNameLst>
                                      </p:cBhvr>
                                      <p:tavLst>
                                        <p:tav tm="0">
                                          <p:val>
                                            <p:strVal val="#ppt_x"/>
                                          </p:val>
                                        </p:tav>
                                        <p:tav tm="100000">
                                          <p:val>
                                            <p:strVal val="#ppt_x"/>
                                          </p:val>
                                        </p:tav>
                                      </p:tavLst>
                                    </p:anim>
                                    <p:anim calcmode="lin" valueType="num">
                                      <p:cBhvr additive="base">
                                        <p:cTn id="14"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ppt_x"/>
                                          </p:val>
                                        </p:tav>
                                        <p:tav tm="100000">
                                          <p:val>
                                            <p:strVal val="#ppt_x"/>
                                          </p:val>
                                        </p:tav>
                                      </p:tavLst>
                                    </p:anim>
                                    <p:anim calcmode="lin" valueType="num">
                                      <p:cBhvr additive="base">
                                        <p:cTn id="20"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8"/>
                                        </p:tgtEl>
                                        <p:attrNameLst>
                                          <p:attrName>style.visibility</p:attrName>
                                        </p:attrNameLst>
                                      </p:cBhvr>
                                      <p:to>
                                        <p:strVal val="visible"/>
                                      </p:to>
                                    </p:set>
                                    <p:anim calcmode="lin" valueType="num">
                                      <p:cBhvr additive="base">
                                        <p:cTn id="25" dur="500" fill="hold"/>
                                        <p:tgtEl>
                                          <p:spTgt spid="14338"/>
                                        </p:tgtEl>
                                        <p:attrNameLst>
                                          <p:attrName>ppt_x</p:attrName>
                                        </p:attrNameLst>
                                      </p:cBhvr>
                                      <p:tavLst>
                                        <p:tav tm="0">
                                          <p:val>
                                            <p:strVal val="#ppt_x"/>
                                          </p:val>
                                        </p:tav>
                                        <p:tav tm="100000">
                                          <p:val>
                                            <p:strVal val="#ppt_x"/>
                                          </p:val>
                                        </p:tav>
                                      </p:tavLst>
                                    </p:anim>
                                    <p:anim calcmode="lin" valueType="num">
                                      <p:cBhvr additive="base">
                                        <p:cTn id="26"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4" grpId="0" autoUpdateAnimBg="0"/>
      <p:bldP spid="14338" grpId="0" autoUpdateAnimBg="0"/>
      <p:bldP spid="14343" grpId="0" autoUpdateAnimBg="0"/>
      <p:bldP spid="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2"/>
          <p:cNvSpPr>
            <a:spLocks noGrp="1"/>
          </p:cNvSpPr>
          <p:nvPr>
            <p:ph type="ftr" sz="quarter" idx="11"/>
          </p:nvPr>
        </p:nvSpPr>
        <p:spPr/>
        <p:txBody>
          <a:bodyPr/>
          <a:lstStyle/>
          <a:p>
            <a:r>
              <a:rPr lang="es-ES"/>
              <a:t>Recopilación, Diseño y Montaje: Francisco Lau</a:t>
            </a:r>
          </a:p>
        </p:txBody>
      </p:sp>
      <p:sp>
        <p:nvSpPr>
          <p:cNvPr id="9" name="Marcador de número de diapositiva 3"/>
          <p:cNvSpPr>
            <a:spLocks noGrp="1"/>
          </p:cNvSpPr>
          <p:nvPr>
            <p:ph type="sldNum" sz="quarter" idx="12"/>
          </p:nvPr>
        </p:nvSpPr>
        <p:spPr/>
        <p:txBody>
          <a:bodyPr/>
          <a:lstStyle/>
          <a:p>
            <a:fld id="{E0894DF4-4415-4FB7-A89C-31FDDA2D7244}" type="slidenum">
              <a:rPr lang="es-ES"/>
              <a:pPr/>
              <a:t>38</a:t>
            </a:fld>
            <a:endParaRPr lang="es-ES"/>
          </a:p>
        </p:txBody>
      </p:sp>
      <p:sp>
        <p:nvSpPr>
          <p:cNvPr id="38916" name="Text Box 4"/>
          <p:cNvSpPr txBox="1">
            <a:spLocks noChangeArrowheads="1"/>
          </p:cNvSpPr>
          <p:nvPr/>
        </p:nvSpPr>
        <p:spPr bwMode="auto">
          <a:xfrm flipH="1">
            <a:off x="357188" y="2444750"/>
            <a:ext cx="3960812" cy="4146550"/>
          </a:xfrm>
          <a:prstGeom prst="rect">
            <a:avLst/>
          </a:prstGeom>
          <a:noFill/>
          <a:ln w="12700" cap="sq">
            <a:noFill/>
            <a:miter lim="800000"/>
            <a:headEnd type="none" w="sm" len="sm"/>
            <a:tailEnd type="none" w="sm" len="sm"/>
          </a:ln>
        </p:spPr>
        <p:txBody>
          <a:bodyPr>
            <a:spAutoFit/>
          </a:bodyPr>
          <a:lstStyle/>
          <a:p>
            <a:pPr marL="457200" indent="-457200" eaLnBrk="0" hangingPunct="0">
              <a:spcBef>
                <a:spcPct val="35000"/>
              </a:spcBef>
              <a:buFont typeface="Wingdings 2" pitchFamily="18" charset="2"/>
              <a:buChar char="ó"/>
            </a:pPr>
            <a:r>
              <a:rPr lang="es-ES_tradnl" sz="2200">
                <a:latin typeface="Arial MT Black" pitchFamily="34" charset="0"/>
              </a:rPr>
              <a:t>Cambios perfil fisionómico.</a:t>
            </a:r>
          </a:p>
          <a:p>
            <a:pPr marL="457200" indent="-457200" eaLnBrk="0" hangingPunct="0">
              <a:spcBef>
                <a:spcPct val="35000"/>
              </a:spcBef>
              <a:buFont typeface="Wingdings 2" pitchFamily="18" charset="2"/>
              <a:buChar char="ó"/>
            </a:pPr>
            <a:r>
              <a:rPr lang="es-ES_tradnl" sz="2200">
                <a:latin typeface="Arial MT Black" pitchFamily="34" charset="0"/>
              </a:rPr>
              <a:t>Cambios en la composición</a:t>
            </a:r>
          </a:p>
          <a:p>
            <a:pPr marL="457200" indent="-457200" eaLnBrk="0" hangingPunct="0">
              <a:spcBef>
                <a:spcPct val="35000"/>
              </a:spcBef>
              <a:buFont typeface="Wingdings 2" pitchFamily="18" charset="2"/>
              <a:buChar char="ó"/>
            </a:pPr>
            <a:r>
              <a:rPr lang="es-ES_tradnl" sz="2200">
                <a:latin typeface="Arial MT Black" pitchFamily="34" charset="0"/>
              </a:rPr>
              <a:t>Disminución de la diversidad</a:t>
            </a:r>
          </a:p>
          <a:p>
            <a:pPr marL="457200" indent="-457200" eaLnBrk="0" hangingPunct="0">
              <a:spcBef>
                <a:spcPct val="35000"/>
              </a:spcBef>
              <a:buFont typeface="Wingdings 2" pitchFamily="18" charset="2"/>
              <a:buChar char="ó"/>
            </a:pPr>
            <a:r>
              <a:rPr lang="es-ES_tradnl" sz="2200">
                <a:latin typeface="Arial MT Black" pitchFamily="34" charset="0"/>
              </a:rPr>
              <a:t>Extinción de especies</a:t>
            </a:r>
          </a:p>
          <a:p>
            <a:pPr marL="457200" indent="-457200" eaLnBrk="0" hangingPunct="0">
              <a:spcBef>
                <a:spcPct val="35000"/>
              </a:spcBef>
              <a:buFont typeface="Wingdings 2" pitchFamily="18" charset="2"/>
              <a:buChar char="ó"/>
            </a:pPr>
            <a:r>
              <a:rPr lang="es-ES_tradnl" sz="2200">
                <a:latin typeface="Arial MT Black" pitchFamily="34" charset="0"/>
              </a:rPr>
              <a:t>Deforestación</a:t>
            </a:r>
          </a:p>
          <a:p>
            <a:pPr marL="457200" indent="-457200" eaLnBrk="0" hangingPunct="0">
              <a:spcBef>
                <a:spcPct val="35000"/>
              </a:spcBef>
              <a:buFont typeface="Wingdings 2" pitchFamily="18" charset="2"/>
              <a:buChar char="ó"/>
            </a:pPr>
            <a:r>
              <a:rPr lang="es-ES_tradnl" sz="2200">
                <a:latin typeface="Arial MT Black" pitchFamily="34" charset="0"/>
              </a:rPr>
              <a:t>Fuego</a:t>
            </a:r>
          </a:p>
          <a:p>
            <a:pPr marL="457200" indent="-457200" eaLnBrk="0" hangingPunct="0">
              <a:spcBef>
                <a:spcPct val="35000"/>
              </a:spcBef>
              <a:buFont typeface="Wingdings 2" pitchFamily="18" charset="2"/>
              <a:buChar char="ó"/>
            </a:pPr>
            <a:r>
              <a:rPr lang="es-ES_tradnl" sz="2200">
                <a:latin typeface="Arial MT Black" pitchFamily="34" charset="0"/>
              </a:rPr>
              <a:t>Extracción de especies</a:t>
            </a:r>
            <a:endParaRPr lang="es-ES_tradnl" sz="2200" b="1">
              <a:latin typeface="Arial MT Black" pitchFamily="34" charset="0"/>
            </a:endParaRPr>
          </a:p>
        </p:txBody>
      </p:sp>
      <p:sp>
        <p:nvSpPr>
          <p:cNvPr id="38917" name="Text Box 5"/>
          <p:cNvSpPr txBox="1">
            <a:spLocks noChangeArrowheads="1"/>
          </p:cNvSpPr>
          <p:nvPr/>
        </p:nvSpPr>
        <p:spPr bwMode="auto">
          <a:xfrm>
            <a:off x="4806950" y="2444750"/>
            <a:ext cx="3905250" cy="4146550"/>
          </a:xfrm>
          <a:prstGeom prst="rect">
            <a:avLst/>
          </a:prstGeom>
          <a:noFill/>
          <a:ln w="12700" cap="sq">
            <a:noFill/>
            <a:miter lim="800000"/>
            <a:headEnd type="none" w="sm" len="sm"/>
            <a:tailEnd type="none" w="sm" len="sm"/>
          </a:ln>
        </p:spPr>
        <p:txBody>
          <a:bodyPr>
            <a:spAutoFit/>
          </a:bodyPr>
          <a:lstStyle/>
          <a:p>
            <a:pPr marL="261938" indent="-261938" eaLnBrk="0" hangingPunct="0">
              <a:spcBef>
                <a:spcPct val="35000"/>
              </a:spcBef>
              <a:buFont typeface="Wingdings 2" pitchFamily="18" charset="2"/>
              <a:buChar char="ó"/>
            </a:pPr>
            <a:r>
              <a:rPr lang="es-ES_tradnl" sz="2200">
                <a:latin typeface="Arial MT Black" pitchFamily="34" charset="0"/>
              </a:rPr>
              <a:t>Introducción de plantas exóticas.</a:t>
            </a:r>
          </a:p>
          <a:p>
            <a:pPr marL="261938" indent="-261938" eaLnBrk="0" hangingPunct="0">
              <a:spcBef>
                <a:spcPct val="35000"/>
              </a:spcBef>
              <a:buFont typeface="Wingdings 2" pitchFamily="18" charset="2"/>
              <a:buChar char="ó"/>
            </a:pPr>
            <a:r>
              <a:rPr lang="es-ES_tradnl" sz="2200">
                <a:latin typeface="Arial MT Black" pitchFamily="34" charset="0"/>
              </a:rPr>
              <a:t>Disminución disponibilidad hídrica.</a:t>
            </a:r>
          </a:p>
          <a:p>
            <a:pPr marL="261938" indent="-261938">
              <a:spcBef>
                <a:spcPct val="35000"/>
              </a:spcBef>
              <a:buFont typeface="Wingdings 2" pitchFamily="18" charset="2"/>
              <a:buChar char="ó"/>
            </a:pPr>
            <a:r>
              <a:rPr lang="es-ES_tradnl" sz="2200">
                <a:latin typeface="Arial MT Black" pitchFamily="34" charset="0"/>
              </a:rPr>
              <a:t>Inundaciones.</a:t>
            </a:r>
          </a:p>
          <a:p>
            <a:pPr marL="261938" indent="-261938">
              <a:spcBef>
                <a:spcPct val="35000"/>
              </a:spcBef>
              <a:buFont typeface="Wingdings 2" pitchFamily="18" charset="2"/>
              <a:buChar char="ó"/>
            </a:pPr>
            <a:r>
              <a:rPr lang="es-ES_tradnl" sz="2200">
                <a:latin typeface="Arial MT Black" pitchFamily="34" charset="0"/>
              </a:rPr>
              <a:t>Enfermedades.</a:t>
            </a:r>
          </a:p>
          <a:p>
            <a:pPr marL="261938" indent="-261938">
              <a:spcBef>
                <a:spcPct val="35000"/>
              </a:spcBef>
              <a:buFont typeface="Wingdings 2" pitchFamily="18" charset="2"/>
              <a:buChar char="ó"/>
            </a:pPr>
            <a:r>
              <a:rPr lang="es-ES_tradnl" sz="2200">
                <a:latin typeface="Arial MT Black" pitchFamily="34" charset="0"/>
              </a:rPr>
              <a:t>Contaminación química</a:t>
            </a:r>
          </a:p>
          <a:p>
            <a:pPr marL="261938" indent="-261938">
              <a:spcBef>
                <a:spcPct val="35000"/>
              </a:spcBef>
              <a:buFont typeface="Wingdings 2" pitchFamily="18" charset="2"/>
              <a:buChar char="ó"/>
            </a:pPr>
            <a:r>
              <a:rPr lang="es-ES_tradnl" sz="2200">
                <a:latin typeface="Arial MT Black" pitchFamily="34" charset="0"/>
              </a:rPr>
              <a:t>Contaminación orgánica.</a:t>
            </a:r>
          </a:p>
          <a:p>
            <a:pPr marL="261938" indent="-261938">
              <a:spcBef>
                <a:spcPct val="35000"/>
              </a:spcBef>
              <a:buFont typeface="Wingdings 2" pitchFamily="18" charset="2"/>
              <a:buChar char="ó"/>
            </a:pPr>
            <a:r>
              <a:rPr lang="es-ES_tradnl" sz="2200">
                <a:latin typeface="Arial MT Black" pitchFamily="34" charset="0"/>
              </a:rPr>
              <a:t>Contaminación por hidrocarburos.</a:t>
            </a:r>
          </a:p>
        </p:txBody>
      </p:sp>
      <p:sp>
        <p:nvSpPr>
          <p:cNvPr id="381959" name="Rectangle 7"/>
          <p:cNvSpPr>
            <a:spLocks noChangeArrowheads="1"/>
          </p:cNvSpPr>
          <p:nvPr/>
        </p:nvSpPr>
        <p:spPr bwMode="auto">
          <a:xfrm>
            <a:off x="2282825" y="1970088"/>
            <a:ext cx="4572000" cy="457200"/>
          </a:xfrm>
          <a:prstGeom prst="rect">
            <a:avLst/>
          </a:prstGeom>
          <a:noFill/>
          <a:ln w="12700" cap="sq">
            <a:noFill/>
            <a:miter lim="800000"/>
            <a:headEnd type="none" w="sm" len="sm"/>
            <a:tailEnd type="none" w="sm" len="sm"/>
          </a:ln>
        </p:spPr>
        <p:txBody>
          <a:bodyPr>
            <a:spAutoFit/>
          </a:bodyPr>
          <a:lstStyle/>
          <a:p>
            <a:pPr algn="ctr"/>
            <a:r>
              <a:rPr lang="es-ES_tradnl" sz="2400" b="1" i="1">
                <a:latin typeface="Arial MT Black" pitchFamily="34" charset="0"/>
              </a:rPr>
              <a:t>VEGETACIÓN</a:t>
            </a:r>
          </a:p>
        </p:txBody>
      </p:sp>
      <p:sp>
        <p:nvSpPr>
          <p:cNvPr id="15362" name="Text Box 2"/>
          <p:cNvSpPr txBox="1">
            <a:spLocks noChangeArrowheads="1"/>
          </p:cNvSpPr>
          <p:nvPr/>
        </p:nvSpPr>
        <p:spPr bwMode="auto">
          <a:xfrm>
            <a:off x="2058988" y="1509713"/>
            <a:ext cx="6338887" cy="457200"/>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400" b="1">
                <a:latin typeface="Arial MT Black" pitchFamily="34" charset="0"/>
              </a:rPr>
              <a:t>SUB-SISTEMA FISICO NATURAL</a:t>
            </a:r>
          </a:p>
        </p:txBody>
      </p:sp>
      <p:sp>
        <p:nvSpPr>
          <p:cNvPr id="14338" name="Text Box 2"/>
          <p:cNvSpPr txBox="1">
            <a:spLocks noChangeArrowheads="1"/>
          </p:cNvSpPr>
          <p:nvPr/>
        </p:nvSpPr>
        <p:spPr bwMode="auto">
          <a:xfrm>
            <a:off x="1687513" y="930275"/>
            <a:ext cx="7096125"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800" b="1">
                <a:solidFill>
                  <a:srgbClr val="FF0000"/>
                </a:solidFill>
                <a:latin typeface="Arial MT Black" pitchFamily="34" charset="0"/>
              </a:rPr>
              <a:t> PERCEPCION DE AREAS CRITICAS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2"/>
                                        </p:tgtEl>
                                        <p:attrNameLst>
                                          <p:attrName>style.visibility</p:attrName>
                                        </p:attrNameLst>
                                      </p:cBhvr>
                                      <p:to>
                                        <p:strVal val="visible"/>
                                      </p:to>
                                    </p:set>
                                    <p:anim calcmode="lin" valueType="num">
                                      <p:cBhvr additive="base">
                                        <p:cTn id="19" dur="500" fill="hold"/>
                                        <p:tgtEl>
                                          <p:spTgt spid="15362"/>
                                        </p:tgtEl>
                                        <p:attrNameLst>
                                          <p:attrName>ppt_x</p:attrName>
                                        </p:attrNameLst>
                                      </p:cBhvr>
                                      <p:tavLst>
                                        <p:tav tm="0">
                                          <p:val>
                                            <p:strVal val="#ppt_x"/>
                                          </p:val>
                                        </p:tav>
                                        <p:tav tm="100000">
                                          <p:val>
                                            <p:strVal val="#ppt_x"/>
                                          </p:val>
                                        </p:tav>
                                      </p:tavLst>
                                    </p:anim>
                                    <p:anim calcmode="lin" valueType="num">
                                      <p:cBhvr additive="base">
                                        <p:cTn id="20"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43"/>
                                        </p:tgtEl>
                                        <p:attrNameLst>
                                          <p:attrName>style.visibility</p:attrName>
                                        </p:attrNameLst>
                                      </p:cBhvr>
                                      <p:to>
                                        <p:strVal val="visible"/>
                                      </p:to>
                                    </p:set>
                                    <p:anim calcmode="lin" valueType="num">
                                      <p:cBhvr additive="base">
                                        <p:cTn id="25" dur="500" fill="hold"/>
                                        <p:tgtEl>
                                          <p:spTgt spid="14343"/>
                                        </p:tgtEl>
                                        <p:attrNameLst>
                                          <p:attrName>ppt_x</p:attrName>
                                        </p:attrNameLst>
                                      </p:cBhvr>
                                      <p:tavLst>
                                        <p:tav tm="0">
                                          <p:val>
                                            <p:strVal val="#ppt_x"/>
                                          </p:val>
                                        </p:tav>
                                        <p:tav tm="100000">
                                          <p:val>
                                            <p:strVal val="#ppt_x"/>
                                          </p:val>
                                        </p:tav>
                                      </p:tavLst>
                                    </p:anim>
                                    <p:anim calcmode="lin" valueType="num">
                                      <p:cBhvr additive="base">
                                        <p:cTn id="26"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8"/>
                                        </p:tgtEl>
                                        <p:attrNameLst>
                                          <p:attrName>style.visibility</p:attrName>
                                        </p:attrNameLst>
                                      </p:cBhvr>
                                      <p:to>
                                        <p:strVal val="visible"/>
                                      </p:to>
                                    </p:set>
                                    <p:anim calcmode="lin" valueType="num">
                                      <p:cBhvr additive="base">
                                        <p:cTn id="31" dur="500" fill="hold"/>
                                        <p:tgtEl>
                                          <p:spTgt spid="14338"/>
                                        </p:tgtEl>
                                        <p:attrNameLst>
                                          <p:attrName>ppt_x</p:attrName>
                                        </p:attrNameLst>
                                      </p:cBhvr>
                                      <p:tavLst>
                                        <p:tav tm="0">
                                          <p:val>
                                            <p:strVal val="#ppt_x"/>
                                          </p:val>
                                        </p:tav>
                                        <p:tav tm="100000">
                                          <p:val>
                                            <p:strVal val="#ppt_x"/>
                                          </p:val>
                                        </p:tav>
                                      </p:tavLst>
                                    </p:anim>
                                    <p:anim calcmode="lin" valueType="num">
                                      <p:cBhvr additive="base">
                                        <p:cTn id="32"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P spid="38917" grpId="0" autoUpdateAnimBg="0"/>
      <p:bldP spid="15362" grpId="0" autoUpdateAnimBg="0"/>
      <p:bldP spid="14338" grpId="0" autoUpdateAnimBg="0"/>
      <p:bldP spid="143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155FDCFF-56D2-4602-8F4F-32EA9C792551}" type="slidenum">
              <a:rPr lang="es-ES"/>
              <a:pPr/>
              <a:t>39</a:t>
            </a:fld>
            <a:endParaRPr lang="es-ES"/>
          </a:p>
        </p:txBody>
      </p:sp>
      <p:sp>
        <p:nvSpPr>
          <p:cNvPr id="41988" name="Text Box 4"/>
          <p:cNvSpPr txBox="1">
            <a:spLocks noChangeArrowheads="1"/>
          </p:cNvSpPr>
          <p:nvPr/>
        </p:nvSpPr>
        <p:spPr bwMode="auto">
          <a:xfrm flipH="1">
            <a:off x="396873" y="2613025"/>
            <a:ext cx="7050673" cy="3693319"/>
          </a:xfrm>
          <a:prstGeom prst="rect">
            <a:avLst/>
          </a:prstGeom>
          <a:noFill/>
          <a:ln w="12700" cap="sq">
            <a:noFill/>
            <a:miter lim="800000"/>
            <a:headEnd type="none" w="sm" len="sm"/>
            <a:tailEnd type="none" w="sm" len="sm"/>
          </a:ln>
        </p:spPr>
        <p:txBody>
          <a:bodyPr wrap="square" lIns="0" tIns="0" rIns="0" bIns="0">
            <a:spAutoFit/>
          </a:bodyPr>
          <a:lstStyle/>
          <a:p>
            <a:pPr marL="2792413" indent="-457200" eaLnBrk="0" hangingPunct="0">
              <a:buFont typeface="Wingdings" pitchFamily="2" charset="2"/>
              <a:buChar char="S"/>
            </a:pPr>
            <a:r>
              <a:rPr lang="es-ES_tradnl" sz="2000" b="1" dirty="0">
                <a:latin typeface="Arial MT Black" pitchFamily="34" charset="0"/>
              </a:rPr>
              <a:t>Sedimentación.</a:t>
            </a:r>
          </a:p>
          <a:p>
            <a:pPr marL="2792413" indent="-457200" eaLnBrk="0" hangingPunct="0">
              <a:buFont typeface="Wingdings" pitchFamily="2" charset="2"/>
              <a:buChar char="S"/>
            </a:pPr>
            <a:r>
              <a:rPr lang="es-ES_tradnl" sz="2000" b="1" dirty="0" err="1">
                <a:latin typeface="Arial MT Black" pitchFamily="34" charset="0"/>
              </a:rPr>
              <a:t>Eutroficación</a:t>
            </a:r>
            <a:r>
              <a:rPr lang="es-ES_tradnl" sz="2000" b="1" dirty="0">
                <a:latin typeface="Arial MT Black" pitchFamily="34" charset="0"/>
              </a:rPr>
              <a:t>.</a:t>
            </a:r>
          </a:p>
          <a:p>
            <a:pPr marL="2792413" indent="-457200" eaLnBrk="0" hangingPunct="0">
              <a:buFont typeface="Wingdings" pitchFamily="2" charset="2"/>
              <a:buChar char="S"/>
            </a:pPr>
            <a:r>
              <a:rPr lang="es-ES_tradnl" sz="2000" b="1" dirty="0">
                <a:latin typeface="Arial MT Black" pitchFamily="34" charset="0"/>
              </a:rPr>
              <a:t>Disminución  de la calidad.</a:t>
            </a:r>
          </a:p>
          <a:p>
            <a:pPr marL="2792413" indent="-457200" eaLnBrk="0" hangingPunct="0">
              <a:buFont typeface="Wingdings" pitchFamily="2" charset="2"/>
              <a:buChar char="S"/>
            </a:pPr>
            <a:r>
              <a:rPr lang="es-ES_tradnl" sz="2000" b="1" dirty="0">
                <a:latin typeface="Arial MT Black" pitchFamily="34" charset="0"/>
              </a:rPr>
              <a:t>Cambio de  </a:t>
            </a:r>
            <a:r>
              <a:rPr lang="es-ES_tradnl" sz="2000" b="1" dirty="0" smtClean="0">
                <a:latin typeface="Arial MT Black" pitchFamily="34" charset="0"/>
              </a:rPr>
              <a:t>corrientes</a:t>
            </a:r>
            <a:r>
              <a:rPr lang="es-ES_tradnl" sz="2000" b="1" dirty="0">
                <a:latin typeface="Arial MT Black" pitchFamily="34" charset="0"/>
              </a:rPr>
              <a:t>.</a:t>
            </a:r>
          </a:p>
          <a:p>
            <a:pPr marL="2792413" indent="-457200" eaLnBrk="0" hangingPunct="0">
              <a:buFont typeface="Wingdings" pitchFamily="2" charset="2"/>
              <a:buChar char="S"/>
            </a:pPr>
            <a:r>
              <a:rPr lang="es-ES_tradnl" sz="2000" b="1" dirty="0">
                <a:latin typeface="Arial MT Black" pitchFamily="34" charset="0"/>
              </a:rPr>
              <a:t>Reducción  del caudal .</a:t>
            </a:r>
          </a:p>
          <a:p>
            <a:pPr marL="2792413" indent="-457200" eaLnBrk="0" hangingPunct="0">
              <a:buFont typeface="Wingdings" pitchFamily="2" charset="2"/>
              <a:buChar char="S"/>
            </a:pPr>
            <a:r>
              <a:rPr lang="es-ES_tradnl" sz="2000" b="1" dirty="0">
                <a:latin typeface="Arial MT Black" pitchFamily="34" charset="0"/>
              </a:rPr>
              <a:t>Salinización.</a:t>
            </a:r>
          </a:p>
          <a:p>
            <a:pPr marL="2792413" indent="-457200" eaLnBrk="0" hangingPunct="0">
              <a:buFont typeface="Wingdings" pitchFamily="2" charset="2"/>
              <a:buChar char="S"/>
            </a:pPr>
            <a:r>
              <a:rPr lang="es-ES_tradnl" sz="2000" b="1" dirty="0">
                <a:latin typeface="Arial MT Black" pitchFamily="34" charset="0"/>
              </a:rPr>
              <a:t>Cambios  de </a:t>
            </a:r>
            <a:r>
              <a:rPr lang="es-ES_tradnl" sz="2000" b="1" dirty="0" smtClean="0">
                <a:latin typeface="Arial MT Black" pitchFamily="34" charset="0"/>
              </a:rPr>
              <a:t>batimetría.</a:t>
            </a:r>
            <a:endParaRPr lang="es-ES_tradnl" sz="2000" b="1" dirty="0">
              <a:latin typeface="Arial MT Black" pitchFamily="34" charset="0"/>
            </a:endParaRPr>
          </a:p>
          <a:p>
            <a:pPr marL="2792413" indent="-457200" eaLnBrk="0" hangingPunct="0">
              <a:buFont typeface="Wingdings" pitchFamily="2" charset="2"/>
              <a:buChar char="S"/>
            </a:pPr>
            <a:r>
              <a:rPr lang="es-ES_tradnl" sz="2000" b="1" dirty="0">
                <a:latin typeface="Arial MT Black" pitchFamily="34" charset="0"/>
              </a:rPr>
              <a:t>Bloqueo de caudal.</a:t>
            </a:r>
          </a:p>
          <a:p>
            <a:pPr marL="2792413" indent="-457200" eaLnBrk="0" hangingPunct="0">
              <a:buFont typeface="Wingdings" pitchFamily="2" charset="2"/>
              <a:buChar char="S"/>
            </a:pPr>
            <a:r>
              <a:rPr lang="es-ES_tradnl" sz="2000" b="1" dirty="0">
                <a:latin typeface="Arial MT Black" pitchFamily="34" charset="0"/>
              </a:rPr>
              <a:t>Cambios de  temperatura.</a:t>
            </a:r>
          </a:p>
          <a:p>
            <a:pPr marL="2792413" indent="-457200" eaLnBrk="0" hangingPunct="0">
              <a:buFont typeface="Wingdings" pitchFamily="2" charset="2"/>
              <a:buChar char="S"/>
            </a:pPr>
            <a:r>
              <a:rPr lang="es-ES_tradnl" sz="2000" b="1" dirty="0">
                <a:latin typeface="Arial MT Black" pitchFamily="34" charset="0"/>
              </a:rPr>
              <a:t>Contaminación orgánica. </a:t>
            </a:r>
          </a:p>
          <a:p>
            <a:pPr marL="2792413" indent="-457200" eaLnBrk="0" hangingPunct="0">
              <a:buFont typeface="Wingdings" pitchFamily="2" charset="2"/>
              <a:buChar char="S"/>
            </a:pPr>
            <a:r>
              <a:rPr lang="es-ES_tradnl" sz="2000" b="1" dirty="0">
                <a:latin typeface="Arial MT Black" pitchFamily="34" charset="0"/>
              </a:rPr>
              <a:t>Contaminación por hidrocarburos.</a:t>
            </a:r>
          </a:p>
          <a:p>
            <a:pPr marL="2792413" indent="-457200" eaLnBrk="0" hangingPunct="0">
              <a:buFont typeface="Wingdings" pitchFamily="2" charset="2"/>
              <a:buChar char="S"/>
            </a:pPr>
            <a:r>
              <a:rPr lang="es-ES_tradnl" sz="2000" b="1" dirty="0">
                <a:latin typeface="Arial MT Black" pitchFamily="34" charset="0"/>
              </a:rPr>
              <a:t>Contaminación química.</a:t>
            </a:r>
          </a:p>
        </p:txBody>
      </p:sp>
      <p:sp>
        <p:nvSpPr>
          <p:cNvPr id="382982" name="Rectangle 7"/>
          <p:cNvSpPr>
            <a:spLocks noChangeArrowheads="1"/>
          </p:cNvSpPr>
          <p:nvPr/>
        </p:nvSpPr>
        <p:spPr bwMode="auto">
          <a:xfrm>
            <a:off x="2286000" y="2071688"/>
            <a:ext cx="4572000" cy="457200"/>
          </a:xfrm>
          <a:prstGeom prst="rect">
            <a:avLst/>
          </a:prstGeom>
          <a:noFill/>
          <a:ln w="12700" cap="sq">
            <a:noFill/>
            <a:miter lim="800000"/>
            <a:headEnd type="none" w="sm" len="sm"/>
            <a:tailEnd type="none" w="sm" len="sm"/>
          </a:ln>
        </p:spPr>
        <p:txBody>
          <a:bodyPr>
            <a:spAutoFit/>
          </a:bodyPr>
          <a:lstStyle/>
          <a:p>
            <a:pPr algn="ctr"/>
            <a:r>
              <a:rPr lang="es-ES_tradnl" sz="2400" b="1" i="1">
                <a:latin typeface="Arial MT Black" pitchFamily="34" charset="0"/>
              </a:rPr>
              <a:t>AGUA</a:t>
            </a:r>
          </a:p>
        </p:txBody>
      </p:sp>
      <p:sp>
        <p:nvSpPr>
          <p:cNvPr id="15362" name="Text Box 2"/>
          <p:cNvSpPr txBox="1">
            <a:spLocks noChangeArrowheads="1"/>
          </p:cNvSpPr>
          <p:nvPr/>
        </p:nvSpPr>
        <p:spPr bwMode="auto">
          <a:xfrm>
            <a:off x="2030413" y="1543050"/>
            <a:ext cx="6338887" cy="457200"/>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400" b="1">
                <a:latin typeface="Arial MT Black" pitchFamily="34" charset="0"/>
              </a:rPr>
              <a:t>SUB-SISTEMA FISICO NATURAL</a:t>
            </a:r>
          </a:p>
        </p:txBody>
      </p:sp>
      <p:sp>
        <p:nvSpPr>
          <p:cNvPr id="14338" name="Text Box 2"/>
          <p:cNvSpPr txBox="1">
            <a:spLocks noChangeArrowheads="1"/>
          </p:cNvSpPr>
          <p:nvPr/>
        </p:nvSpPr>
        <p:spPr bwMode="auto">
          <a:xfrm>
            <a:off x="1687513" y="930275"/>
            <a:ext cx="7096125"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800" b="1">
                <a:solidFill>
                  <a:srgbClr val="FF0000"/>
                </a:solidFill>
                <a:latin typeface="Arial MT Black" pitchFamily="34" charset="0"/>
              </a:rPr>
              <a:t> PERCEPCION DE AREAS CRITICAS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additive="base">
                                        <p:cTn id="7" dur="500" fill="hold"/>
                                        <p:tgtEl>
                                          <p:spTgt spid="41988"/>
                                        </p:tgtEl>
                                        <p:attrNameLst>
                                          <p:attrName>ppt_x</p:attrName>
                                        </p:attrNameLst>
                                      </p:cBhvr>
                                      <p:tavLst>
                                        <p:tav tm="0">
                                          <p:val>
                                            <p:strVal val="#ppt_x"/>
                                          </p:val>
                                        </p:tav>
                                        <p:tav tm="100000">
                                          <p:val>
                                            <p:strVal val="#ppt_x"/>
                                          </p:val>
                                        </p:tav>
                                      </p:tavLst>
                                    </p:anim>
                                    <p:anim calcmode="lin" valueType="num">
                                      <p:cBhvr additive="base">
                                        <p:cTn id="8"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additive="base">
                                        <p:cTn id="13" dur="500" fill="hold"/>
                                        <p:tgtEl>
                                          <p:spTgt spid="15362"/>
                                        </p:tgtEl>
                                        <p:attrNameLst>
                                          <p:attrName>ppt_x</p:attrName>
                                        </p:attrNameLst>
                                      </p:cBhvr>
                                      <p:tavLst>
                                        <p:tav tm="0">
                                          <p:val>
                                            <p:strVal val="#ppt_x"/>
                                          </p:val>
                                        </p:tav>
                                        <p:tav tm="100000">
                                          <p:val>
                                            <p:strVal val="#ppt_x"/>
                                          </p:val>
                                        </p:tav>
                                      </p:tavLst>
                                    </p:anim>
                                    <p:anim calcmode="lin" valueType="num">
                                      <p:cBhvr additive="base">
                                        <p:cTn id="14"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ppt_x"/>
                                          </p:val>
                                        </p:tav>
                                        <p:tav tm="100000">
                                          <p:val>
                                            <p:strVal val="#ppt_x"/>
                                          </p:val>
                                        </p:tav>
                                      </p:tavLst>
                                    </p:anim>
                                    <p:anim calcmode="lin" valueType="num">
                                      <p:cBhvr additive="base">
                                        <p:cTn id="20"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8"/>
                                        </p:tgtEl>
                                        <p:attrNameLst>
                                          <p:attrName>style.visibility</p:attrName>
                                        </p:attrNameLst>
                                      </p:cBhvr>
                                      <p:to>
                                        <p:strVal val="visible"/>
                                      </p:to>
                                    </p:set>
                                    <p:anim calcmode="lin" valueType="num">
                                      <p:cBhvr additive="base">
                                        <p:cTn id="25" dur="500" fill="hold"/>
                                        <p:tgtEl>
                                          <p:spTgt spid="14338"/>
                                        </p:tgtEl>
                                        <p:attrNameLst>
                                          <p:attrName>ppt_x</p:attrName>
                                        </p:attrNameLst>
                                      </p:cBhvr>
                                      <p:tavLst>
                                        <p:tav tm="0">
                                          <p:val>
                                            <p:strVal val="#ppt_x"/>
                                          </p:val>
                                        </p:tav>
                                        <p:tav tm="100000">
                                          <p:val>
                                            <p:strVal val="#ppt_x"/>
                                          </p:val>
                                        </p:tav>
                                      </p:tavLst>
                                    </p:anim>
                                    <p:anim calcmode="lin" valueType="num">
                                      <p:cBhvr additive="base">
                                        <p:cTn id="26"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P spid="15362" grpId="0" autoUpdateAnimBg="0"/>
      <p:bldP spid="14338" grpId="0" autoUpdateAnimBg="0"/>
      <p:bldP spid="1434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262C0903-0493-417A-85C8-09233FFB9421}" type="slidenum">
              <a:rPr lang="es-ES"/>
              <a:pPr/>
              <a:t>4</a:t>
            </a:fld>
            <a:endParaRPr lang="es-ES"/>
          </a:p>
        </p:txBody>
      </p:sp>
      <p:sp>
        <p:nvSpPr>
          <p:cNvPr id="416770"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16771" name="WordArt 3"/>
          <p:cNvSpPr>
            <a:spLocks noChangeArrowheads="1" noChangeShapeType="1" noTextEdit="1"/>
          </p:cNvSpPr>
          <p:nvPr/>
        </p:nvSpPr>
        <p:spPr bwMode="auto">
          <a:xfrm>
            <a:off x="1725613" y="160338"/>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Aporte de los Parques Nacionales</a:t>
            </a:r>
          </a:p>
          <a:p>
            <a:pPr algn="ctr"/>
            <a:r>
              <a:rPr lang="es-VE" sz="3600" kern="10">
                <a:ln w="9525">
                  <a:solidFill>
                    <a:srgbClr val="000000"/>
                  </a:solidFill>
                  <a:round/>
                  <a:headEnd/>
                  <a:tailEnd/>
                </a:ln>
                <a:solidFill>
                  <a:srgbClr val="009352"/>
                </a:solidFill>
                <a:latin typeface="Arial Black"/>
              </a:rPr>
              <a:t>al Bienestar Humano</a:t>
            </a:r>
          </a:p>
        </p:txBody>
      </p:sp>
      <p:pic>
        <p:nvPicPr>
          <p:cNvPr id="416773" name="Picture 5"/>
          <p:cNvPicPr>
            <a:picLocks noChangeAspect="1" noChangeArrowheads="1"/>
          </p:cNvPicPr>
          <p:nvPr/>
        </p:nvPicPr>
        <p:blipFill>
          <a:blip r:embed="rId2"/>
          <a:srcRect/>
          <a:stretch>
            <a:fillRect/>
          </a:stretch>
        </p:blipFill>
        <p:spPr bwMode="auto">
          <a:xfrm>
            <a:off x="22225" y="982663"/>
            <a:ext cx="9099550" cy="5337175"/>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444BFD38-2F70-4F89-AFF3-C3DF0FE3F4B1}" type="slidenum">
              <a:rPr lang="es-ES"/>
              <a:pPr/>
              <a:t>40</a:t>
            </a:fld>
            <a:endParaRPr lang="es-ES"/>
          </a:p>
        </p:txBody>
      </p:sp>
      <p:sp>
        <p:nvSpPr>
          <p:cNvPr id="43012" name="Text Box 4"/>
          <p:cNvSpPr txBox="1">
            <a:spLocks noChangeArrowheads="1"/>
          </p:cNvSpPr>
          <p:nvPr/>
        </p:nvSpPr>
        <p:spPr bwMode="auto">
          <a:xfrm flipH="1">
            <a:off x="1423988" y="2490788"/>
            <a:ext cx="6299200" cy="4359275"/>
          </a:xfrm>
          <a:prstGeom prst="rect">
            <a:avLst/>
          </a:prstGeom>
          <a:noFill/>
          <a:ln w="12700" cap="sq">
            <a:noFill/>
            <a:miter lim="800000"/>
            <a:headEnd type="none" w="sm" len="sm"/>
            <a:tailEnd type="none" w="sm" len="sm"/>
          </a:ln>
        </p:spPr>
        <p:txBody>
          <a:bodyPr>
            <a:spAutoFit/>
          </a:bodyPr>
          <a:lstStyle/>
          <a:p>
            <a:pPr marL="457200" indent="-457200" eaLnBrk="0" hangingPunct="0">
              <a:buFont typeface="Wingdings" pitchFamily="2" charset="2"/>
              <a:buChar char="R"/>
            </a:pPr>
            <a:r>
              <a:rPr lang="es-ES_tradnl" sz="2000" b="1">
                <a:latin typeface="Arial MT Black" pitchFamily="34" charset="0"/>
              </a:rPr>
              <a:t>Reducción del nº de individuos/especies.</a:t>
            </a:r>
          </a:p>
          <a:p>
            <a:pPr marL="457200" indent="-457200" eaLnBrk="0" hangingPunct="0">
              <a:buFont typeface="Wingdings" pitchFamily="2" charset="2"/>
              <a:buChar char="R"/>
            </a:pPr>
            <a:r>
              <a:rPr lang="es-ES_tradnl" sz="2000" b="1">
                <a:latin typeface="Arial MT Black" pitchFamily="34" charset="0"/>
              </a:rPr>
              <a:t>Disminución de la Diversidad.</a:t>
            </a:r>
          </a:p>
          <a:p>
            <a:pPr marL="457200" indent="-457200" eaLnBrk="0" hangingPunct="0">
              <a:buFont typeface="Wingdings" pitchFamily="2" charset="2"/>
              <a:buChar char="R"/>
            </a:pPr>
            <a:r>
              <a:rPr lang="es-ES_tradnl" sz="2000" b="1">
                <a:latin typeface="Arial MT Black" pitchFamily="34" charset="0"/>
              </a:rPr>
              <a:t>Extinción de especies.</a:t>
            </a:r>
          </a:p>
          <a:p>
            <a:pPr marL="457200" indent="-457200" eaLnBrk="0" hangingPunct="0">
              <a:buFont typeface="Wingdings" pitchFamily="2" charset="2"/>
              <a:buChar char="R"/>
            </a:pPr>
            <a:r>
              <a:rPr lang="es-ES_tradnl" sz="2000" b="1">
                <a:latin typeface="Arial MT Black" pitchFamily="34" charset="0"/>
              </a:rPr>
              <a:t>Caza furtiva.</a:t>
            </a:r>
          </a:p>
          <a:p>
            <a:pPr marL="457200" indent="-457200" eaLnBrk="0" hangingPunct="0">
              <a:buFont typeface="Wingdings" pitchFamily="2" charset="2"/>
              <a:buChar char="R"/>
            </a:pPr>
            <a:r>
              <a:rPr lang="es-ES_tradnl" sz="2000" b="1">
                <a:latin typeface="Arial MT Black" pitchFamily="34" charset="0"/>
              </a:rPr>
              <a:t>Destrucción de hábitat.</a:t>
            </a:r>
          </a:p>
          <a:p>
            <a:pPr marL="457200" indent="-457200" eaLnBrk="0" hangingPunct="0">
              <a:buFont typeface="Wingdings" pitchFamily="2" charset="2"/>
              <a:buChar char="R"/>
            </a:pPr>
            <a:r>
              <a:rPr lang="es-ES_tradnl" sz="2000" b="1">
                <a:latin typeface="Arial MT Black" pitchFamily="34" charset="0"/>
              </a:rPr>
              <a:t>Extracción de especies.</a:t>
            </a:r>
          </a:p>
          <a:p>
            <a:pPr marL="457200" indent="-457200" eaLnBrk="0" hangingPunct="0">
              <a:buFont typeface="Wingdings" pitchFamily="2" charset="2"/>
              <a:buChar char="R"/>
            </a:pPr>
            <a:r>
              <a:rPr lang="es-ES_tradnl" sz="2000" b="1">
                <a:latin typeface="Arial MT Black" pitchFamily="34" charset="0"/>
              </a:rPr>
              <a:t>Introducción de especies exóticas.</a:t>
            </a:r>
          </a:p>
          <a:p>
            <a:pPr marL="457200" indent="-457200" eaLnBrk="0" hangingPunct="0">
              <a:buFont typeface="Wingdings" pitchFamily="2" charset="2"/>
              <a:buChar char="R"/>
            </a:pPr>
            <a:r>
              <a:rPr lang="es-ES_tradnl" sz="2000" b="1">
                <a:latin typeface="Arial MT Black" pitchFamily="34" charset="0"/>
              </a:rPr>
              <a:t>Bloqueo de rutas migratorias.</a:t>
            </a:r>
          </a:p>
          <a:p>
            <a:pPr marL="457200" indent="-457200" eaLnBrk="0" hangingPunct="0">
              <a:buFont typeface="Wingdings" pitchFamily="2" charset="2"/>
              <a:buChar char="R"/>
            </a:pPr>
            <a:r>
              <a:rPr lang="es-ES_tradnl" sz="2000" b="1">
                <a:latin typeface="Arial MT Black" pitchFamily="34" charset="0"/>
              </a:rPr>
              <a:t>Disminución disponibilidad hídrica.</a:t>
            </a:r>
          </a:p>
          <a:p>
            <a:pPr marL="457200" indent="-457200" eaLnBrk="0" hangingPunct="0">
              <a:buFont typeface="Wingdings" pitchFamily="2" charset="2"/>
              <a:buChar char="R"/>
            </a:pPr>
            <a:r>
              <a:rPr lang="es-ES_tradnl" sz="2000" b="1">
                <a:latin typeface="Arial MT Black" pitchFamily="34" charset="0"/>
              </a:rPr>
              <a:t>Inundaciones.</a:t>
            </a:r>
          </a:p>
          <a:p>
            <a:pPr marL="457200" indent="-457200" eaLnBrk="0" hangingPunct="0">
              <a:buFont typeface="Wingdings" pitchFamily="2" charset="2"/>
              <a:buChar char="R"/>
            </a:pPr>
            <a:r>
              <a:rPr lang="es-ES_tradnl" sz="2000" b="1">
                <a:latin typeface="Arial MT Black" pitchFamily="34" charset="0"/>
              </a:rPr>
              <a:t>Enfermedades.</a:t>
            </a:r>
          </a:p>
          <a:p>
            <a:pPr marL="457200" indent="-457200" eaLnBrk="0" hangingPunct="0">
              <a:buFont typeface="Wingdings" pitchFamily="2" charset="2"/>
              <a:buChar char="R"/>
            </a:pPr>
            <a:r>
              <a:rPr lang="es-ES_tradnl" sz="2000" b="1">
                <a:latin typeface="Arial MT Black" pitchFamily="34" charset="0"/>
              </a:rPr>
              <a:t>Contaminación.</a:t>
            </a:r>
          </a:p>
          <a:p>
            <a:pPr marL="457200" indent="-457200" eaLnBrk="0" hangingPunct="0">
              <a:buFont typeface="Wingdings" pitchFamily="2" charset="2"/>
              <a:buChar char="R"/>
            </a:pPr>
            <a:r>
              <a:rPr lang="es-ES_tradnl" sz="2000" b="1">
                <a:latin typeface="Arial MT Black" pitchFamily="34" charset="0"/>
              </a:rPr>
              <a:t>Disminución disponibilidad alimentos.</a:t>
            </a:r>
          </a:p>
          <a:p>
            <a:pPr marL="457200" indent="-457200" eaLnBrk="0" hangingPunct="0">
              <a:buFont typeface="Wingdings" pitchFamily="2" charset="2"/>
              <a:buChar char="R"/>
            </a:pPr>
            <a:endParaRPr lang="es-ES_tradnl" sz="2000" b="1">
              <a:latin typeface="Arial MT Black" pitchFamily="34" charset="0"/>
            </a:endParaRPr>
          </a:p>
        </p:txBody>
      </p:sp>
      <p:sp>
        <p:nvSpPr>
          <p:cNvPr id="384006" name="Rectangle 6"/>
          <p:cNvSpPr>
            <a:spLocks noChangeArrowheads="1"/>
          </p:cNvSpPr>
          <p:nvPr/>
        </p:nvSpPr>
        <p:spPr bwMode="auto">
          <a:xfrm>
            <a:off x="2286000" y="1962150"/>
            <a:ext cx="4572000" cy="457200"/>
          </a:xfrm>
          <a:prstGeom prst="rect">
            <a:avLst/>
          </a:prstGeom>
          <a:noFill/>
          <a:ln w="12700" cap="sq">
            <a:noFill/>
            <a:miter lim="800000"/>
            <a:headEnd type="none" w="sm" len="sm"/>
            <a:tailEnd type="none" w="sm" len="sm"/>
          </a:ln>
        </p:spPr>
        <p:txBody>
          <a:bodyPr>
            <a:spAutoFit/>
          </a:bodyPr>
          <a:lstStyle/>
          <a:p>
            <a:pPr algn="ctr"/>
            <a:r>
              <a:rPr lang="es-ES_tradnl" sz="2400" b="1" i="1">
                <a:latin typeface="Arial MT Black" pitchFamily="34" charset="0"/>
              </a:rPr>
              <a:t>FAUNA</a:t>
            </a:r>
          </a:p>
        </p:txBody>
      </p:sp>
      <p:sp>
        <p:nvSpPr>
          <p:cNvPr id="15362" name="Text Box 2"/>
          <p:cNvSpPr txBox="1">
            <a:spLocks noChangeArrowheads="1"/>
          </p:cNvSpPr>
          <p:nvPr/>
        </p:nvSpPr>
        <p:spPr bwMode="auto">
          <a:xfrm>
            <a:off x="2030413" y="1543050"/>
            <a:ext cx="6338887" cy="457200"/>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400" b="1">
                <a:latin typeface="Arial MT Black" pitchFamily="34" charset="0"/>
              </a:rPr>
              <a:t>SUB-SISTEMA FISICO NATURAL</a:t>
            </a:r>
          </a:p>
        </p:txBody>
      </p:sp>
      <p:sp>
        <p:nvSpPr>
          <p:cNvPr id="14338" name="Text Box 2"/>
          <p:cNvSpPr txBox="1">
            <a:spLocks noChangeArrowheads="1"/>
          </p:cNvSpPr>
          <p:nvPr/>
        </p:nvSpPr>
        <p:spPr bwMode="auto">
          <a:xfrm>
            <a:off x="1687513" y="930275"/>
            <a:ext cx="7096125"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800" b="1">
                <a:solidFill>
                  <a:srgbClr val="FF0000"/>
                </a:solidFill>
                <a:latin typeface="Arial MT Black" pitchFamily="34" charset="0"/>
              </a:rPr>
              <a:t> PERCEPCION DE AREAS CRITICAS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fill="hold"/>
                                        <p:tgtEl>
                                          <p:spTgt spid="43012"/>
                                        </p:tgtEl>
                                        <p:attrNameLst>
                                          <p:attrName>ppt_x</p:attrName>
                                        </p:attrNameLst>
                                      </p:cBhvr>
                                      <p:tavLst>
                                        <p:tav tm="0">
                                          <p:val>
                                            <p:strVal val="#ppt_x"/>
                                          </p:val>
                                        </p:tav>
                                        <p:tav tm="100000">
                                          <p:val>
                                            <p:strVal val="#ppt_x"/>
                                          </p:val>
                                        </p:tav>
                                      </p:tavLst>
                                    </p:anim>
                                    <p:anim calcmode="lin" valueType="num">
                                      <p:cBhvr additive="base">
                                        <p:cTn id="8" dur="500" fill="hold"/>
                                        <p:tgtEl>
                                          <p:spTgt spid="430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additive="base">
                                        <p:cTn id="13" dur="500" fill="hold"/>
                                        <p:tgtEl>
                                          <p:spTgt spid="15362"/>
                                        </p:tgtEl>
                                        <p:attrNameLst>
                                          <p:attrName>ppt_x</p:attrName>
                                        </p:attrNameLst>
                                      </p:cBhvr>
                                      <p:tavLst>
                                        <p:tav tm="0">
                                          <p:val>
                                            <p:strVal val="#ppt_x"/>
                                          </p:val>
                                        </p:tav>
                                        <p:tav tm="100000">
                                          <p:val>
                                            <p:strVal val="#ppt_x"/>
                                          </p:val>
                                        </p:tav>
                                      </p:tavLst>
                                    </p:anim>
                                    <p:anim calcmode="lin" valueType="num">
                                      <p:cBhvr additive="base">
                                        <p:cTn id="14"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ppt_x"/>
                                          </p:val>
                                        </p:tav>
                                        <p:tav tm="100000">
                                          <p:val>
                                            <p:strVal val="#ppt_x"/>
                                          </p:val>
                                        </p:tav>
                                      </p:tavLst>
                                    </p:anim>
                                    <p:anim calcmode="lin" valueType="num">
                                      <p:cBhvr additive="base">
                                        <p:cTn id="20"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8"/>
                                        </p:tgtEl>
                                        <p:attrNameLst>
                                          <p:attrName>style.visibility</p:attrName>
                                        </p:attrNameLst>
                                      </p:cBhvr>
                                      <p:to>
                                        <p:strVal val="visible"/>
                                      </p:to>
                                    </p:set>
                                    <p:anim calcmode="lin" valueType="num">
                                      <p:cBhvr additive="base">
                                        <p:cTn id="25" dur="500" fill="hold"/>
                                        <p:tgtEl>
                                          <p:spTgt spid="14338"/>
                                        </p:tgtEl>
                                        <p:attrNameLst>
                                          <p:attrName>ppt_x</p:attrName>
                                        </p:attrNameLst>
                                      </p:cBhvr>
                                      <p:tavLst>
                                        <p:tav tm="0">
                                          <p:val>
                                            <p:strVal val="#ppt_x"/>
                                          </p:val>
                                        </p:tav>
                                        <p:tav tm="100000">
                                          <p:val>
                                            <p:strVal val="#ppt_x"/>
                                          </p:val>
                                        </p:tav>
                                      </p:tavLst>
                                    </p:anim>
                                    <p:anim calcmode="lin" valueType="num">
                                      <p:cBhvr additive="base">
                                        <p:cTn id="26"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utoUpdateAnimBg="0"/>
      <p:bldP spid="15362" grpId="0" autoUpdateAnimBg="0"/>
      <p:bldP spid="14338" grpId="0" autoUpdateAnimBg="0"/>
      <p:bldP spid="1434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628E1D79-FADD-40BC-8DF4-1366CF16C375}" type="slidenum">
              <a:rPr lang="es-ES"/>
              <a:pPr/>
              <a:t>41</a:t>
            </a:fld>
            <a:endParaRPr lang="es-ES"/>
          </a:p>
        </p:txBody>
      </p:sp>
      <p:sp>
        <p:nvSpPr>
          <p:cNvPr id="44034" name="Text Box 2"/>
          <p:cNvSpPr txBox="1">
            <a:spLocks noChangeArrowheads="1"/>
          </p:cNvSpPr>
          <p:nvPr/>
        </p:nvSpPr>
        <p:spPr bwMode="auto">
          <a:xfrm>
            <a:off x="1835150" y="952500"/>
            <a:ext cx="6840538" cy="1095375"/>
          </a:xfrm>
          <a:prstGeom prst="rect">
            <a:avLst/>
          </a:prstGeom>
          <a:noFill/>
          <a:ln w="12700" cap="sq">
            <a:noFill/>
            <a:miter lim="800000"/>
            <a:headEnd type="none" w="sm" len="sm"/>
            <a:tailEnd type="none" w="sm" len="sm"/>
          </a:ln>
        </p:spPr>
        <p:txBody>
          <a:bodyPr lIns="0" tIns="0" rIns="0" bIns="0">
            <a:spAutoFit/>
          </a:bodyPr>
          <a:lstStyle/>
          <a:p>
            <a:pPr algn="ctr" eaLnBrk="0" hangingPunct="0">
              <a:spcBef>
                <a:spcPct val="50000"/>
              </a:spcBef>
            </a:pPr>
            <a:r>
              <a:rPr lang="es-ES_tradnl" sz="2400" b="1">
                <a:solidFill>
                  <a:srgbClr val="FF0000"/>
                </a:solidFill>
                <a:latin typeface="Arial MT Black" pitchFamily="34" charset="0"/>
              </a:rPr>
              <a:t> INFRACCIONES ORIGINADAS POR USO-ACTIVIDADES PARQUES NACIONALES Y MONUMENTOS NATURALES</a:t>
            </a:r>
          </a:p>
        </p:txBody>
      </p:sp>
      <p:sp>
        <p:nvSpPr>
          <p:cNvPr id="44036" name="Text Box 4"/>
          <p:cNvSpPr txBox="1">
            <a:spLocks noChangeArrowheads="1"/>
          </p:cNvSpPr>
          <p:nvPr/>
        </p:nvSpPr>
        <p:spPr bwMode="auto">
          <a:xfrm flipH="1">
            <a:off x="377825" y="2341563"/>
            <a:ext cx="8424863" cy="3749675"/>
          </a:xfrm>
          <a:prstGeom prst="rect">
            <a:avLst/>
          </a:prstGeom>
          <a:noFill/>
          <a:ln w="12700" cap="sq">
            <a:noFill/>
            <a:miter lim="800000"/>
            <a:headEnd type="none" w="sm" len="sm"/>
            <a:tailEnd type="none" w="sm" len="sm"/>
          </a:ln>
        </p:spPr>
        <p:txBody>
          <a:bodyPr>
            <a:spAutoFit/>
          </a:bodyPr>
          <a:lstStyle/>
          <a:p>
            <a:pPr marL="457200" indent="-457200" eaLnBrk="0" hangingPunct="0">
              <a:buFont typeface="Wingdings" pitchFamily="2" charset="2"/>
              <a:buChar char="I"/>
            </a:pPr>
            <a:r>
              <a:rPr lang="es-ES_tradnl" sz="2000" b="1">
                <a:latin typeface="Arial MT Black" pitchFamily="34" charset="0"/>
              </a:rPr>
              <a:t>Expansión de la frontera agrícola</a:t>
            </a:r>
          </a:p>
          <a:p>
            <a:pPr marL="457200" indent="-457200" eaLnBrk="0" hangingPunct="0">
              <a:buFont typeface="Wingdings" pitchFamily="2" charset="2"/>
              <a:buChar char="I"/>
            </a:pPr>
            <a:r>
              <a:rPr lang="es-ES_tradnl" sz="2000" b="1">
                <a:latin typeface="Arial MT Black" pitchFamily="34" charset="0"/>
              </a:rPr>
              <a:t>Extracción de minerales no metálicos (ríos. Quebradas)</a:t>
            </a:r>
          </a:p>
          <a:p>
            <a:pPr marL="457200" indent="-457200" eaLnBrk="0" hangingPunct="0">
              <a:buFont typeface="Wingdings" pitchFamily="2" charset="2"/>
              <a:buChar char="I"/>
            </a:pPr>
            <a:r>
              <a:rPr lang="es-ES_tradnl" sz="2000" b="1">
                <a:latin typeface="Arial MT Black" pitchFamily="34" charset="0"/>
              </a:rPr>
              <a:t>Construcción de diques en cursos de agua.</a:t>
            </a:r>
          </a:p>
          <a:p>
            <a:pPr marL="457200" indent="-457200" eaLnBrk="0" hangingPunct="0">
              <a:buFont typeface="Wingdings" pitchFamily="2" charset="2"/>
              <a:buChar char="I"/>
            </a:pPr>
            <a:r>
              <a:rPr lang="es-ES_tradnl" sz="2000" b="1">
                <a:latin typeface="Arial MT Black" pitchFamily="34" charset="0"/>
              </a:rPr>
              <a:t>Aprovechamiento de especies de la flora (tala y extracción)</a:t>
            </a:r>
          </a:p>
          <a:p>
            <a:pPr marL="457200" indent="-457200" eaLnBrk="0" hangingPunct="0">
              <a:buFont typeface="Wingdings" pitchFamily="2" charset="2"/>
              <a:buChar char="I"/>
            </a:pPr>
            <a:r>
              <a:rPr lang="es-ES_tradnl" sz="2000" b="1">
                <a:latin typeface="Arial MT Black" pitchFamily="34" charset="0"/>
              </a:rPr>
              <a:t>Aprovechamiento de especies de la fauna silvestre (destrucción de nichos-nidos, captura, caza furtiva.)</a:t>
            </a:r>
          </a:p>
          <a:p>
            <a:pPr marL="457200" indent="-457200" eaLnBrk="0" hangingPunct="0">
              <a:buFont typeface="Wingdings" pitchFamily="2" charset="2"/>
              <a:buChar char="I"/>
            </a:pPr>
            <a:r>
              <a:rPr lang="es-ES_tradnl" sz="2000" b="1">
                <a:latin typeface="Arial MT Black" pitchFamily="34" charset="0"/>
              </a:rPr>
              <a:t>Instalación de vallas-anuncios publicitarios comerciales.</a:t>
            </a:r>
          </a:p>
          <a:p>
            <a:pPr marL="457200" indent="-457200" eaLnBrk="0" hangingPunct="0">
              <a:buFont typeface="Wingdings" pitchFamily="2" charset="2"/>
              <a:buChar char="I"/>
            </a:pPr>
            <a:r>
              <a:rPr lang="es-ES_tradnl" sz="2000" b="1">
                <a:latin typeface="Arial MT Black" pitchFamily="34" charset="0"/>
              </a:rPr>
              <a:t>Uso-publicidad-mercadeo de la imagen del parque.</a:t>
            </a:r>
          </a:p>
          <a:p>
            <a:pPr marL="457200" indent="-457200" eaLnBrk="0" hangingPunct="0">
              <a:buFont typeface="Wingdings" pitchFamily="2" charset="2"/>
              <a:buChar char="I"/>
            </a:pPr>
            <a:r>
              <a:rPr lang="es-ES_tradnl" sz="2000" b="1">
                <a:latin typeface="Arial MT Black" pitchFamily="34" charset="0"/>
              </a:rPr>
              <a:t>Modificación-ampliación de viviendas.</a:t>
            </a:r>
          </a:p>
          <a:p>
            <a:pPr marL="457200" indent="-457200" eaLnBrk="0" hangingPunct="0">
              <a:buFont typeface="Wingdings" pitchFamily="2" charset="2"/>
              <a:buChar char="I"/>
            </a:pPr>
            <a:r>
              <a:rPr lang="es-ES_tradnl" sz="2000" b="1">
                <a:latin typeface="Arial MT Black" pitchFamily="34" charset="0"/>
              </a:rPr>
              <a:t>Experimentación-manipulación de los recursos contenidos en el parque.</a:t>
            </a:r>
          </a:p>
          <a:p>
            <a:pPr marL="457200" indent="-457200" eaLnBrk="0" hangingPunct="0">
              <a:buFont typeface="Wingdings" pitchFamily="2" charset="2"/>
              <a:buChar char="I"/>
            </a:pPr>
            <a:r>
              <a:rPr lang="es-ES_tradnl" sz="2000" b="1">
                <a:latin typeface="Arial MT Black" pitchFamily="34" charset="0"/>
              </a:rPr>
              <a:t>Mejoramiento-construcción de ramales viales.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6"/>
                                        </p:tgtEl>
                                        <p:attrNameLst>
                                          <p:attrName>style.visibility</p:attrName>
                                        </p:attrNameLst>
                                      </p:cBhvr>
                                      <p:to>
                                        <p:strVal val="visible"/>
                                      </p:to>
                                    </p:set>
                                    <p:anim calcmode="lin" valueType="num">
                                      <p:cBhvr additive="base">
                                        <p:cTn id="13" dur="500" fill="hold"/>
                                        <p:tgtEl>
                                          <p:spTgt spid="44036"/>
                                        </p:tgtEl>
                                        <p:attrNameLst>
                                          <p:attrName>ppt_x</p:attrName>
                                        </p:attrNameLst>
                                      </p:cBhvr>
                                      <p:tavLst>
                                        <p:tav tm="0">
                                          <p:val>
                                            <p:strVal val="#ppt_x"/>
                                          </p:val>
                                        </p:tav>
                                        <p:tav tm="100000">
                                          <p:val>
                                            <p:strVal val="#ppt_x"/>
                                          </p:val>
                                        </p:tav>
                                      </p:tavLst>
                                    </p:anim>
                                    <p:anim calcmode="lin" valueType="num">
                                      <p:cBhvr additive="base">
                                        <p:cTn id="14"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ppt_x"/>
                                          </p:val>
                                        </p:tav>
                                        <p:tav tm="100000">
                                          <p:val>
                                            <p:strVal val="#ppt_x"/>
                                          </p:val>
                                        </p:tav>
                                      </p:tavLst>
                                    </p:anim>
                                    <p:anim calcmode="lin" valueType="num">
                                      <p:cBhvr additive="base">
                                        <p:cTn id="20"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6" grpId="0" autoUpdateAnimBg="0"/>
      <p:bldP spid="1434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AD9D67F6-EB9E-4299-85FB-89B2B8C0F222}" type="slidenum">
              <a:rPr lang="es-ES"/>
              <a:pPr/>
              <a:t>42</a:t>
            </a:fld>
            <a:endParaRPr lang="es-ES"/>
          </a:p>
        </p:txBody>
      </p:sp>
      <p:sp>
        <p:nvSpPr>
          <p:cNvPr id="45060" name="Text Box 4"/>
          <p:cNvSpPr txBox="1">
            <a:spLocks noChangeArrowheads="1"/>
          </p:cNvSpPr>
          <p:nvPr/>
        </p:nvSpPr>
        <p:spPr bwMode="auto">
          <a:xfrm flipH="1">
            <a:off x="361950" y="2276475"/>
            <a:ext cx="8424863" cy="4054475"/>
          </a:xfrm>
          <a:prstGeom prst="rect">
            <a:avLst/>
          </a:prstGeom>
          <a:noFill/>
          <a:ln w="12700" cap="sq">
            <a:noFill/>
            <a:miter lim="800000"/>
            <a:headEnd type="none" w="sm" len="sm"/>
            <a:tailEnd type="none" w="sm" len="sm"/>
          </a:ln>
        </p:spPr>
        <p:txBody>
          <a:bodyPr>
            <a:spAutoFit/>
          </a:bodyPr>
          <a:lstStyle/>
          <a:p>
            <a:pPr marL="457200" indent="-457200" eaLnBrk="0" hangingPunct="0">
              <a:buFont typeface="Wingdings" pitchFamily="2" charset="2"/>
              <a:buChar char="I"/>
            </a:pPr>
            <a:r>
              <a:rPr lang="es-ES_tradnl" sz="2000" b="1">
                <a:latin typeface="Arial MT Black" pitchFamily="34" charset="0"/>
              </a:rPr>
              <a:t>Acampamiento en áreas no permitidas.</a:t>
            </a:r>
          </a:p>
          <a:p>
            <a:pPr marL="457200" indent="-457200" eaLnBrk="0" hangingPunct="0">
              <a:buFont typeface="Wingdings" pitchFamily="2" charset="2"/>
              <a:buChar char="I"/>
            </a:pPr>
            <a:r>
              <a:rPr lang="es-ES_tradnl" sz="2000" b="1">
                <a:latin typeface="Arial MT Black" pitchFamily="34" charset="0"/>
              </a:rPr>
              <a:t>Ocupación ilícita del territorio (presencia humana).</a:t>
            </a:r>
          </a:p>
          <a:p>
            <a:pPr marL="457200" indent="-457200" eaLnBrk="0" hangingPunct="0">
              <a:buFont typeface="Wingdings" pitchFamily="2" charset="2"/>
              <a:buChar char="I"/>
            </a:pPr>
            <a:r>
              <a:rPr lang="es-ES_tradnl" sz="2000" b="1">
                <a:latin typeface="Arial MT Black" pitchFamily="34" charset="0"/>
              </a:rPr>
              <a:t>La repoblación vegetal sin previa autorización y conocimiento técnico de áreas degradadas.</a:t>
            </a:r>
          </a:p>
          <a:p>
            <a:pPr marL="457200" indent="-457200" eaLnBrk="0" hangingPunct="0">
              <a:buFont typeface="Wingdings" pitchFamily="2" charset="2"/>
              <a:buChar char="I"/>
            </a:pPr>
            <a:r>
              <a:rPr lang="es-ES_tradnl" sz="2000" b="1">
                <a:latin typeface="Arial MT Black" pitchFamily="34" charset="0"/>
              </a:rPr>
              <a:t>La introducción y cría de animales exóticos.</a:t>
            </a:r>
          </a:p>
          <a:p>
            <a:pPr marL="457200" indent="-457200" eaLnBrk="0" hangingPunct="0">
              <a:buFont typeface="Wingdings" pitchFamily="2" charset="2"/>
              <a:buChar char="I"/>
            </a:pPr>
            <a:r>
              <a:rPr lang="es-ES_tradnl" sz="2000" b="1">
                <a:latin typeface="Arial MT Black" pitchFamily="34" charset="0"/>
              </a:rPr>
              <a:t>El vertido de poluentes de cualquier tipo a los cursos de agua (aceite, gasolina, herbicidas, insecticidas, etc.)</a:t>
            </a:r>
          </a:p>
          <a:p>
            <a:pPr marL="457200" indent="-457200" eaLnBrk="0" hangingPunct="0">
              <a:buFont typeface="Wingdings" pitchFamily="2" charset="2"/>
              <a:buChar char="I"/>
            </a:pPr>
            <a:r>
              <a:rPr lang="es-ES_tradnl" sz="2000" b="1">
                <a:latin typeface="Arial MT Black" pitchFamily="34" charset="0"/>
              </a:rPr>
              <a:t>La practica de deportes sin autorización.</a:t>
            </a:r>
          </a:p>
          <a:p>
            <a:pPr marL="457200" indent="-457200" eaLnBrk="0" hangingPunct="0">
              <a:buFont typeface="Wingdings" pitchFamily="2" charset="2"/>
              <a:buChar char="I"/>
            </a:pPr>
            <a:r>
              <a:rPr lang="es-ES_tradnl" sz="2000" b="1">
                <a:latin typeface="Arial MT Black" pitchFamily="34" charset="0"/>
              </a:rPr>
              <a:t>Dragado-desbarramiento de lagunas sin autorización.</a:t>
            </a:r>
          </a:p>
          <a:p>
            <a:pPr marL="457200" indent="-457200" eaLnBrk="0" hangingPunct="0">
              <a:buFont typeface="Wingdings" pitchFamily="2" charset="2"/>
              <a:buChar char="I"/>
            </a:pPr>
            <a:r>
              <a:rPr lang="es-ES_tradnl" sz="2000" b="1">
                <a:latin typeface="Arial MT Black" pitchFamily="34" charset="0"/>
              </a:rPr>
              <a:t>Instalación  y dotación de equipos de radiocomunicaciones, transmisiones, telecomunicaciones (torres, antenas, etc.)</a:t>
            </a:r>
          </a:p>
          <a:p>
            <a:pPr marL="457200" indent="-457200" eaLnBrk="0" hangingPunct="0">
              <a:buFont typeface="Wingdings" pitchFamily="2" charset="2"/>
              <a:buChar char="I"/>
            </a:pPr>
            <a:r>
              <a:rPr lang="es-ES_tradnl" sz="2000" b="1">
                <a:latin typeface="Arial MT Black" pitchFamily="34" charset="0"/>
              </a:rPr>
              <a:t>Expendio, tenencia, consumo de bebidas alcohólicas (áreas recreativas, parques de recreación.)</a:t>
            </a:r>
          </a:p>
        </p:txBody>
      </p:sp>
      <p:sp>
        <p:nvSpPr>
          <p:cNvPr id="44034" name="Text Box 2"/>
          <p:cNvSpPr txBox="1">
            <a:spLocks noChangeArrowheads="1"/>
          </p:cNvSpPr>
          <p:nvPr/>
        </p:nvSpPr>
        <p:spPr bwMode="auto">
          <a:xfrm>
            <a:off x="1835150" y="952500"/>
            <a:ext cx="6840538" cy="1095375"/>
          </a:xfrm>
          <a:prstGeom prst="rect">
            <a:avLst/>
          </a:prstGeom>
          <a:noFill/>
          <a:ln w="12700" cap="sq">
            <a:noFill/>
            <a:miter lim="800000"/>
            <a:headEnd type="none" w="sm" len="sm"/>
            <a:tailEnd type="none" w="sm" len="sm"/>
          </a:ln>
        </p:spPr>
        <p:txBody>
          <a:bodyPr lIns="0" tIns="0" rIns="0" bIns="0">
            <a:spAutoFit/>
          </a:bodyPr>
          <a:lstStyle/>
          <a:p>
            <a:pPr algn="ctr" eaLnBrk="0" hangingPunct="0">
              <a:spcBef>
                <a:spcPct val="50000"/>
              </a:spcBef>
            </a:pPr>
            <a:r>
              <a:rPr lang="es-ES_tradnl" sz="2400" b="1">
                <a:solidFill>
                  <a:srgbClr val="FF0000"/>
                </a:solidFill>
                <a:latin typeface="Arial MT Black" pitchFamily="34" charset="0"/>
              </a:rPr>
              <a:t> INFRACCIONES ORIGINADAS POR USO-ACTIVIDADES PARQUES NACIONALES Y MONUMENTOS NATURALES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ppt_x"/>
                                          </p:val>
                                        </p:tav>
                                        <p:tav tm="100000">
                                          <p:val>
                                            <p:strVal val="#ppt_x"/>
                                          </p:val>
                                        </p:tav>
                                      </p:tavLst>
                                    </p:anim>
                                    <p:anim calcmode="lin" valueType="num">
                                      <p:cBhvr additive="base">
                                        <p:cTn id="8"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4"/>
                                        </p:tgtEl>
                                        <p:attrNameLst>
                                          <p:attrName>style.visibility</p:attrName>
                                        </p:attrNameLst>
                                      </p:cBhvr>
                                      <p:to>
                                        <p:strVal val="visible"/>
                                      </p:to>
                                    </p:set>
                                    <p:anim calcmode="lin" valueType="num">
                                      <p:cBhvr additive="base">
                                        <p:cTn id="13" dur="500" fill="hold"/>
                                        <p:tgtEl>
                                          <p:spTgt spid="44034"/>
                                        </p:tgtEl>
                                        <p:attrNameLst>
                                          <p:attrName>ppt_x</p:attrName>
                                        </p:attrNameLst>
                                      </p:cBhvr>
                                      <p:tavLst>
                                        <p:tav tm="0">
                                          <p:val>
                                            <p:strVal val="#ppt_x"/>
                                          </p:val>
                                        </p:tav>
                                        <p:tav tm="100000">
                                          <p:val>
                                            <p:strVal val="#ppt_x"/>
                                          </p:val>
                                        </p:tav>
                                      </p:tavLst>
                                    </p:anim>
                                    <p:anim calcmode="lin" valueType="num">
                                      <p:cBhvr additive="base">
                                        <p:cTn id="14"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ppt_x"/>
                                          </p:val>
                                        </p:tav>
                                        <p:tav tm="100000">
                                          <p:val>
                                            <p:strVal val="#ppt_x"/>
                                          </p:val>
                                        </p:tav>
                                      </p:tavLst>
                                    </p:anim>
                                    <p:anim calcmode="lin" valueType="num">
                                      <p:cBhvr additive="base">
                                        <p:cTn id="20"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P spid="44034" grpId="0" autoUpdateAnimBg="0"/>
      <p:bldP spid="1434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E3545C89-1EB5-4F64-8DA9-94F5FFB8C0E7}" type="slidenum">
              <a:rPr lang="es-ES"/>
              <a:pPr/>
              <a:t>43</a:t>
            </a:fld>
            <a:endParaRPr lang="es-ES"/>
          </a:p>
        </p:txBody>
      </p:sp>
      <p:sp>
        <p:nvSpPr>
          <p:cNvPr id="46082" name="Text Box 2"/>
          <p:cNvSpPr txBox="1">
            <a:spLocks noChangeArrowheads="1"/>
          </p:cNvSpPr>
          <p:nvPr/>
        </p:nvSpPr>
        <p:spPr bwMode="auto">
          <a:xfrm>
            <a:off x="1916113" y="995363"/>
            <a:ext cx="6624637" cy="823912"/>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400" b="1">
                <a:solidFill>
                  <a:srgbClr val="FF0000"/>
                </a:solidFill>
                <a:latin typeface="Arial MT Black" pitchFamily="34" charset="0"/>
              </a:rPr>
              <a:t> PROCEDIMIENTO ADMINISTRATIVO SANCIONATORIO.</a:t>
            </a:r>
          </a:p>
        </p:txBody>
      </p:sp>
      <p:sp>
        <p:nvSpPr>
          <p:cNvPr id="46084" name="Text Box 4"/>
          <p:cNvSpPr txBox="1">
            <a:spLocks noChangeArrowheads="1"/>
          </p:cNvSpPr>
          <p:nvPr/>
        </p:nvSpPr>
        <p:spPr bwMode="auto">
          <a:xfrm flipH="1">
            <a:off x="366713" y="1989138"/>
            <a:ext cx="8424862" cy="4359275"/>
          </a:xfrm>
          <a:prstGeom prst="rect">
            <a:avLst/>
          </a:prstGeom>
          <a:noFill/>
          <a:ln w="12700" cap="sq">
            <a:noFill/>
            <a:miter lim="800000"/>
            <a:headEnd type="none" w="sm" len="sm"/>
            <a:tailEnd type="none" w="sm" len="sm"/>
          </a:ln>
        </p:spPr>
        <p:txBody>
          <a:bodyPr>
            <a:spAutoFit/>
          </a:bodyPr>
          <a:lstStyle/>
          <a:p>
            <a:pPr marL="457200" indent="-457200" algn="ctr" eaLnBrk="0" hangingPunct="0"/>
            <a:r>
              <a:rPr lang="es-ES_tradnl" sz="2000" b="1">
                <a:latin typeface="Arial MT Black" pitchFamily="34" charset="0"/>
              </a:rPr>
              <a:t>PASO Nº  1</a:t>
            </a:r>
          </a:p>
          <a:p>
            <a:pPr marL="457200" indent="-457200" algn="ctr" eaLnBrk="0" hangingPunct="0"/>
            <a:endParaRPr lang="es-ES_tradnl" sz="2000" b="1">
              <a:latin typeface="Arial MT Black" pitchFamily="34" charset="0"/>
            </a:endParaRPr>
          </a:p>
          <a:p>
            <a:pPr marL="457200" indent="-457200" algn="ctr" eaLnBrk="0" hangingPunct="0"/>
            <a:r>
              <a:rPr lang="es-ES_tradnl" sz="2000" b="1">
                <a:latin typeface="Arial MT Black" pitchFamily="34" charset="0"/>
              </a:rPr>
              <a:t>EL PROCEDIMIENTO ADMINISTRATIVO SANCIONATORIO SE INICIARA :</a:t>
            </a:r>
          </a:p>
          <a:p>
            <a:pPr marL="457200" indent="-457200" eaLnBrk="0" hangingPunct="0">
              <a:buFont typeface="Wingdings" pitchFamily="2" charset="2"/>
              <a:buChar char="F"/>
            </a:pPr>
            <a:r>
              <a:rPr lang="es-ES_tradnl" sz="2000" b="1">
                <a:latin typeface="Arial MT Black" pitchFamily="34" charset="0"/>
              </a:rPr>
              <a:t>Oficio.</a:t>
            </a:r>
          </a:p>
          <a:p>
            <a:pPr marL="457200" indent="-457200" eaLnBrk="0" hangingPunct="0">
              <a:buFont typeface="Wingdings" pitchFamily="2" charset="2"/>
              <a:buChar char="F"/>
            </a:pPr>
            <a:r>
              <a:rPr lang="es-ES_tradnl" sz="2000" b="1">
                <a:latin typeface="Arial MT Black" pitchFamily="34" charset="0"/>
              </a:rPr>
              <a:t>A través de denuncia particular.</a:t>
            </a:r>
          </a:p>
          <a:p>
            <a:pPr marL="457200" indent="-457200" eaLnBrk="0" hangingPunct="0">
              <a:buFont typeface="Wingdings" pitchFamily="2" charset="2"/>
              <a:buChar char="F"/>
            </a:pPr>
            <a:r>
              <a:rPr lang="es-ES_tradnl" sz="2000" b="1">
                <a:latin typeface="Arial MT Black" pitchFamily="34" charset="0"/>
              </a:rPr>
              <a:t>Acta guardia nacional.</a:t>
            </a:r>
          </a:p>
          <a:p>
            <a:pPr marL="457200" indent="-457200" eaLnBrk="0" hangingPunct="0">
              <a:buFont typeface="Wingdings" pitchFamily="2" charset="2"/>
              <a:buChar char="F"/>
            </a:pPr>
            <a:r>
              <a:rPr lang="es-ES_tradnl" sz="2000" b="1">
                <a:latin typeface="Arial MT Black" pitchFamily="34" charset="0"/>
              </a:rPr>
              <a:t>Noticias criminis.</a:t>
            </a:r>
          </a:p>
          <a:p>
            <a:pPr marL="457200" indent="-457200" eaLnBrk="0" hangingPunct="0">
              <a:buFont typeface="Wingdings" pitchFamily="2" charset="2"/>
              <a:buChar char="F"/>
            </a:pPr>
            <a:r>
              <a:rPr lang="es-ES_tradnl" sz="2000" b="1">
                <a:latin typeface="Arial MT Black" pitchFamily="34" charset="0"/>
              </a:rPr>
              <a:t>Por el mismo organismo.</a:t>
            </a:r>
          </a:p>
          <a:p>
            <a:pPr marL="457200" indent="-457200" eaLnBrk="0" hangingPunct="0">
              <a:buFont typeface="Wingdings" pitchFamily="2" charset="2"/>
              <a:buChar char="F"/>
            </a:pPr>
            <a:endParaRPr lang="es-ES_tradnl" sz="2000" b="1">
              <a:latin typeface="Arial MT Black" pitchFamily="34" charset="0"/>
            </a:endParaRPr>
          </a:p>
          <a:p>
            <a:pPr marL="457200" indent="-457200" algn="ctr" eaLnBrk="0" hangingPunct="0">
              <a:buFont typeface="Wingdings" pitchFamily="2" charset="2"/>
              <a:buNone/>
            </a:pPr>
            <a:r>
              <a:rPr lang="es-ES_tradnl" sz="2000" b="1">
                <a:latin typeface="Arial MT Black" pitchFamily="34" charset="0"/>
              </a:rPr>
              <a:t>PASO Nº 2</a:t>
            </a:r>
          </a:p>
          <a:p>
            <a:pPr marL="457200" indent="-457200" algn="ctr" eaLnBrk="0" hangingPunct="0">
              <a:buFont typeface="Wingdings" pitchFamily="2" charset="2"/>
              <a:buChar char="F"/>
            </a:pPr>
            <a:endParaRPr lang="es-ES_tradnl" sz="2000" b="1">
              <a:latin typeface="Arial MT Black" pitchFamily="34" charset="0"/>
            </a:endParaRPr>
          </a:p>
          <a:p>
            <a:pPr marL="457200" indent="-457200" eaLnBrk="0" hangingPunct="0">
              <a:buFont typeface="Wingdings" pitchFamily="2" charset="2"/>
              <a:buChar char="F"/>
            </a:pPr>
            <a:r>
              <a:rPr lang="es-ES_tradnl" sz="2000" b="1">
                <a:latin typeface="Arial MT Black" pitchFamily="34" charset="0"/>
              </a:rPr>
              <a:t>La autoridad administrativa ordenara inicio del procedimiento  art 48 LOPA.</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500" fill="hold"/>
                                        <p:tgtEl>
                                          <p:spTgt spid="46082"/>
                                        </p:tgtEl>
                                        <p:attrNameLst>
                                          <p:attrName>ppt_x</p:attrName>
                                        </p:attrNameLst>
                                      </p:cBhvr>
                                      <p:tavLst>
                                        <p:tav tm="0">
                                          <p:val>
                                            <p:strVal val="#ppt_x"/>
                                          </p:val>
                                        </p:tav>
                                        <p:tav tm="100000">
                                          <p:val>
                                            <p:strVal val="#ppt_x"/>
                                          </p:val>
                                        </p:tav>
                                      </p:tavLst>
                                    </p:anim>
                                    <p:anim calcmode="lin" valueType="num">
                                      <p:cBhvr additive="base">
                                        <p:cTn id="8"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ppt_x"/>
                                          </p:val>
                                        </p:tav>
                                        <p:tav tm="100000">
                                          <p:val>
                                            <p:strVal val="#ppt_x"/>
                                          </p:val>
                                        </p:tav>
                                      </p:tavLst>
                                    </p:anim>
                                    <p:anim calcmode="lin" valueType="num">
                                      <p:cBhvr additive="base">
                                        <p:cTn id="14"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ppt_x"/>
                                          </p:val>
                                        </p:tav>
                                        <p:tav tm="100000">
                                          <p:val>
                                            <p:strVal val="#ppt_x"/>
                                          </p:val>
                                        </p:tav>
                                      </p:tavLst>
                                    </p:anim>
                                    <p:anim calcmode="lin" valueType="num">
                                      <p:cBhvr additive="base">
                                        <p:cTn id="20"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utoUpdateAnimBg="0"/>
      <p:bldP spid="46084" grpId="0" autoUpdateAnimBg="0"/>
      <p:bldP spid="1434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0AB6B2F5-E111-421D-9203-3C0A376F0CDE}" type="slidenum">
              <a:rPr lang="es-ES"/>
              <a:pPr/>
              <a:t>44</a:t>
            </a:fld>
            <a:endParaRPr lang="es-ES"/>
          </a:p>
        </p:txBody>
      </p:sp>
      <p:sp>
        <p:nvSpPr>
          <p:cNvPr id="391172" name="Text Box 4"/>
          <p:cNvSpPr txBox="1">
            <a:spLocks noChangeArrowheads="1"/>
          </p:cNvSpPr>
          <p:nvPr/>
        </p:nvSpPr>
        <p:spPr bwMode="auto">
          <a:xfrm flipH="1">
            <a:off x="258763" y="1817688"/>
            <a:ext cx="8621712" cy="4968875"/>
          </a:xfrm>
          <a:prstGeom prst="rect">
            <a:avLst/>
          </a:prstGeom>
          <a:noFill/>
          <a:ln w="12700" cap="sq">
            <a:noFill/>
            <a:miter lim="800000"/>
            <a:headEnd type="none" w="sm" len="sm"/>
            <a:tailEnd type="none" w="sm" len="sm"/>
          </a:ln>
          <a:effectLst/>
        </p:spPr>
        <p:txBody>
          <a:bodyPr>
            <a:spAutoFit/>
          </a:bodyPr>
          <a:lstStyle/>
          <a:p>
            <a:pPr marL="457200" indent="-457200" algn="ctr" eaLnBrk="0" hangingPunct="0"/>
            <a:r>
              <a:rPr lang="es-ES_tradnl" sz="2000" b="1">
                <a:latin typeface="Arial MT Black" pitchFamily="34" charset="0"/>
              </a:rPr>
              <a:t>PASO Nº  3</a:t>
            </a:r>
          </a:p>
          <a:p>
            <a:pPr marL="457200" indent="-457200" eaLnBrk="0" hangingPunct="0">
              <a:buFont typeface="Wingdings" pitchFamily="2" charset="2"/>
              <a:buChar char="F"/>
            </a:pPr>
            <a:r>
              <a:rPr lang="es-ES_tradnl" sz="2000" b="1">
                <a:latin typeface="Arial MT Black" pitchFamily="34" charset="0"/>
              </a:rPr>
              <a:t>Orden de proceder notificación a particulares art. 73 LOPA.</a:t>
            </a:r>
          </a:p>
          <a:p>
            <a:pPr marL="457200" indent="-457200" eaLnBrk="0" hangingPunct="0">
              <a:buFont typeface="Wingdings" pitchFamily="2" charset="2"/>
              <a:buChar char="F"/>
            </a:pPr>
            <a:r>
              <a:rPr lang="es-ES_tradnl" sz="2000" b="1">
                <a:latin typeface="Arial MT Black" pitchFamily="34" charset="0"/>
              </a:rPr>
              <a:t>Se concede plazo de diez (10) días.</a:t>
            </a:r>
          </a:p>
          <a:p>
            <a:pPr marL="457200" indent="-457200" algn="ctr" eaLnBrk="0" hangingPunct="0">
              <a:buFont typeface="Wingdings" pitchFamily="2" charset="2"/>
              <a:buNone/>
            </a:pPr>
            <a:r>
              <a:rPr lang="es-ES_tradnl" sz="2000" b="1">
                <a:latin typeface="Arial MT Black" pitchFamily="34" charset="0"/>
              </a:rPr>
              <a:t> </a:t>
            </a:r>
          </a:p>
          <a:p>
            <a:pPr marL="457200" indent="-457200" algn="ctr" eaLnBrk="0" hangingPunct="0">
              <a:buFont typeface="Wingdings" pitchFamily="2" charset="2"/>
              <a:buNone/>
            </a:pPr>
            <a:r>
              <a:rPr lang="es-ES_tradnl" sz="2000" b="1">
                <a:latin typeface="Arial MT Black" pitchFamily="34" charset="0"/>
              </a:rPr>
              <a:t>Paso nº 4</a:t>
            </a:r>
          </a:p>
          <a:p>
            <a:pPr marL="457200" indent="-457200" eaLnBrk="0" hangingPunct="0">
              <a:buFont typeface="Wingdings" pitchFamily="2" charset="2"/>
              <a:buChar char="F"/>
            </a:pPr>
            <a:r>
              <a:rPr lang="es-ES_tradnl" sz="2000" b="1"/>
              <a:t>Apertura del expediente art. 51 (sustracción)</a:t>
            </a:r>
            <a:r>
              <a:rPr lang="es-ES_tradnl" sz="2000" b="1">
                <a:latin typeface="Arial MT Black" pitchFamily="34" charset="0"/>
              </a:rPr>
              <a:t> </a:t>
            </a:r>
          </a:p>
          <a:p>
            <a:pPr marL="457200" indent="-457200" eaLnBrk="0" hangingPunct="0">
              <a:buFont typeface="Wingdings" pitchFamily="2" charset="2"/>
              <a:buChar char="F"/>
            </a:pPr>
            <a:r>
              <a:rPr lang="es-ES_tradnl" sz="2000" b="1">
                <a:latin typeface="Arial MT Black" pitchFamily="34" charset="0"/>
              </a:rPr>
              <a:t>Acumulación de expedientes art. 52.</a:t>
            </a:r>
          </a:p>
          <a:p>
            <a:pPr marL="457200" indent="-457200" eaLnBrk="0" hangingPunct="0">
              <a:buFont typeface="Wingdings" pitchFamily="2" charset="2"/>
              <a:buChar char="F"/>
            </a:pPr>
            <a:r>
              <a:rPr lang="es-ES_tradnl" sz="2000" b="1">
                <a:latin typeface="Arial MT Black" pitchFamily="34" charset="0"/>
              </a:rPr>
              <a:t>La administración de oficio o a  instancia deberá cumplir con actuaciones y será de su responsabilidad el impulso procesal art. 53</a:t>
            </a:r>
          </a:p>
          <a:p>
            <a:pPr marL="457200" indent="-457200" eaLnBrk="0" hangingPunct="0">
              <a:buFont typeface="Wingdings" pitchFamily="2" charset="2"/>
              <a:buChar char="F"/>
            </a:pPr>
            <a:r>
              <a:rPr lang="es-ES_tradnl" sz="2000" b="1">
                <a:latin typeface="Arial MT Black" pitchFamily="34" charset="0"/>
              </a:rPr>
              <a:t>Sustanciador especial y auxiliar.</a:t>
            </a:r>
          </a:p>
          <a:p>
            <a:pPr marL="457200" indent="-457200" eaLnBrk="0" hangingPunct="0">
              <a:buFont typeface="Wingdings" pitchFamily="2" charset="2"/>
              <a:buChar char="F"/>
            </a:pPr>
            <a:r>
              <a:rPr lang="es-ES_tradnl" sz="2000" b="1">
                <a:latin typeface="Arial MT Black" pitchFamily="34" charset="0"/>
              </a:rPr>
              <a:t>Solicitud de documentación.</a:t>
            </a:r>
          </a:p>
          <a:p>
            <a:pPr marL="457200" indent="-457200" eaLnBrk="0" hangingPunct="0">
              <a:buFont typeface="Wingdings" pitchFamily="2" charset="2"/>
              <a:buChar char="F"/>
            </a:pPr>
            <a:r>
              <a:rPr lang="es-ES_tradnl" sz="2000" b="1">
                <a:latin typeface="Arial MT Black" pitchFamily="34" charset="0"/>
              </a:rPr>
              <a:t>Plazos para evacuación art. 55.</a:t>
            </a:r>
          </a:p>
          <a:p>
            <a:pPr marL="457200" indent="-457200" eaLnBrk="0" hangingPunct="0">
              <a:buFont typeface="Wingdings" pitchFamily="2" charset="2"/>
              <a:buChar char="F"/>
            </a:pPr>
            <a:r>
              <a:rPr lang="es-ES_tradnl" sz="2000" b="1">
                <a:latin typeface="Arial MT Black" pitchFamily="34" charset="0"/>
              </a:rPr>
              <a:t>Medios de prueba art.58.</a:t>
            </a:r>
          </a:p>
          <a:p>
            <a:pPr marL="457200" indent="-457200" eaLnBrk="0" hangingPunct="0">
              <a:buFont typeface="Wingdings" pitchFamily="2" charset="2"/>
              <a:buChar char="F"/>
            </a:pPr>
            <a:r>
              <a:rPr lang="es-ES_tradnl" sz="2000" b="1">
                <a:latin typeface="Arial MT Black" pitchFamily="34" charset="0"/>
              </a:rPr>
              <a:t>C.I.C.P.C. Código procesal penal.</a:t>
            </a:r>
          </a:p>
          <a:p>
            <a:pPr marL="457200" indent="-457200" eaLnBrk="0" hangingPunct="0">
              <a:buFont typeface="Wingdings" pitchFamily="2" charset="2"/>
              <a:buChar char="F"/>
            </a:pPr>
            <a:r>
              <a:rPr lang="es-ES_tradnl" sz="2000" b="1">
                <a:latin typeface="Arial MT Black" pitchFamily="34" charset="0"/>
              </a:rPr>
              <a:t>Documentales- testimoniales.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
        <p:nvSpPr>
          <p:cNvPr id="46082" name="Text Box 2"/>
          <p:cNvSpPr txBox="1">
            <a:spLocks noChangeArrowheads="1"/>
          </p:cNvSpPr>
          <p:nvPr/>
        </p:nvSpPr>
        <p:spPr bwMode="auto">
          <a:xfrm>
            <a:off x="1916113" y="895350"/>
            <a:ext cx="6624637" cy="8239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400" b="1">
                <a:solidFill>
                  <a:srgbClr val="FF0000"/>
                </a:solidFill>
                <a:latin typeface="Arial MT Black" pitchFamily="34" charset="0"/>
              </a:rPr>
              <a:t> PROCEDIMIENTO ADMINISTRATIVO SANCIONATORIO.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1172"/>
                                        </p:tgtEl>
                                        <p:attrNameLst>
                                          <p:attrName>style.visibility</p:attrName>
                                        </p:attrNameLst>
                                      </p:cBhvr>
                                      <p:to>
                                        <p:strVal val="visible"/>
                                      </p:to>
                                    </p:set>
                                    <p:anim calcmode="lin" valueType="num">
                                      <p:cBhvr additive="base">
                                        <p:cTn id="7" dur="500" fill="hold"/>
                                        <p:tgtEl>
                                          <p:spTgt spid="391172"/>
                                        </p:tgtEl>
                                        <p:attrNameLst>
                                          <p:attrName>ppt_x</p:attrName>
                                        </p:attrNameLst>
                                      </p:cBhvr>
                                      <p:tavLst>
                                        <p:tav tm="0">
                                          <p:val>
                                            <p:strVal val="#ppt_x"/>
                                          </p:val>
                                        </p:tav>
                                        <p:tav tm="100000">
                                          <p:val>
                                            <p:strVal val="#ppt_x"/>
                                          </p:val>
                                        </p:tav>
                                      </p:tavLst>
                                    </p:anim>
                                    <p:anim calcmode="lin" valueType="num">
                                      <p:cBhvr additive="base">
                                        <p:cTn id="8" dur="500" fill="hold"/>
                                        <p:tgtEl>
                                          <p:spTgt spid="391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ppt_x"/>
                                          </p:val>
                                        </p:tav>
                                        <p:tav tm="100000">
                                          <p:val>
                                            <p:strVal val="#ppt_x"/>
                                          </p:val>
                                        </p:tav>
                                      </p:tavLst>
                                    </p:anim>
                                    <p:anim calcmode="lin" valueType="num">
                                      <p:cBhvr additive="base">
                                        <p:cTn id="14"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2"/>
                                        </p:tgtEl>
                                        <p:attrNameLst>
                                          <p:attrName>style.visibility</p:attrName>
                                        </p:attrNameLst>
                                      </p:cBhvr>
                                      <p:to>
                                        <p:strVal val="visible"/>
                                      </p:to>
                                    </p:set>
                                    <p:anim calcmode="lin" valueType="num">
                                      <p:cBhvr additive="base">
                                        <p:cTn id="19" dur="500" fill="hold"/>
                                        <p:tgtEl>
                                          <p:spTgt spid="46082"/>
                                        </p:tgtEl>
                                        <p:attrNameLst>
                                          <p:attrName>ppt_x</p:attrName>
                                        </p:attrNameLst>
                                      </p:cBhvr>
                                      <p:tavLst>
                                        <p:tav tm="0">
                                          <p:val>
                                            <p:strVal val="#ppt_x"/>
                                          </p:val>
                                        </p:tav>
                                        <p:tav tm="100000">
                                          <p:val>
                                            <p:strVal val="#ppt_x"/>
                                          </p:val>
                                        </p:tav>
                                      </p:tavLst>
                                    </p:anim>
                                    <p:anim calcmode="lin" valueType="num">
                                      <p:cBhvr additive="base">
                                        <p:cTn id="20"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2" grpId="0" autoUpdateAnimBg="0"/>
      <p:bldP spid="14343" grpId="0" autoUpdateAnimBg="0"/>
      <p:bldP spid="46082"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71A855A6-55E7-47C5-B22F-785F6D783855}" type="slidenum">
              <a:rPr lang="es-ES"/>
              <a:pPr/>
              <a:t>45</a:t>
            </a:fld>
            <a:endParaRPr lang="es-ES"/>
          </a:p>
        </p:txBody>
      </p:sp>
      <p:sp>
        <p:nvSpPr>
          <p:cNvPr id="48132" name="Text Box 4"/>
          <p:cNvSpPr txBox="1">
            <a:spLocks noChangeArrowheads="1"/>
          </p:cNvSpPr>
          <p:nvPr/>
        </p:nvSpPr>
        <p:spPr bwMode="auto">
          <a:xfrm flipH="1">
            <a:off x="371475" y="1989138"/>
            <a:ext cx="8424863" cy="2835275"/>
          </a:xfrm>
          <a:prstGeom prst="rect">
            <a:avLst/>
          </a:prstGeom>
          <a:noFill/>
          <a:ln w="12700" cap="sq">
            <a:noFill/>
            <a:miter lim="800000"/>
            <a:headEnd type="none" w="sm" len="sm"/>
            <a:tailEnd type="none" w="sm" len="sm"/>
          </a:ln>
        </p:spPr>
        <p:txBody>
          <a:bodyPr>
            <a:spAutoFit/>
          </a:bodyPr>
          <a:lstStyle/>
          <a:p>
            <a:pPr marL="457200" indent="-457200" algn="ctr" eaLnBrk="0" hangingPunct="0"/>
            <a:r>
              <a:rPr lang="es-ES_tradnl" sz="2000" b="1">
                <a:latin typeface="Arial MT Black" pitchFamily="34" charset="0"/>
              </a:rPr>
              <a:t>PASO Nº  4</a:t>
            </a:r>
          </a:p>
          <a:p>
            <a:pPr marL="457200" indent="-457200" algn="ctr" eaLnBrk="0" hangingPunct="0"/>
            <a:endParaRPr lang="es-ES_tradnl" sz="2000" b="1">
              <a:latin typeface="Arial MT Black" pitchFamily="34" charset="0"/>
            </a:endParaRPr>
          </a:p>
          <a:p>
            <a:pPr marL="457200" indent="-457200" eaLnBrk="0" hangingPunct="0">
              <a:buFont typeface="Wingdings" pitchFamily="2" charset="2"/>
              <a:buChar char="F"/>
            </a:pPr>
            <a:r>
              <a:rPr lang="es-ES_tradnl" sz="2000" b="1">
                <a:latin typeface="Arial MT Black" pitchFamily="34" charset="0"/>
              </a:rPr>
              <a:t>Providencia administrativa.</a:t>
            </a:r>
          </a:p>
          <a:p>
            <a:pPr marL="457200" indent="-457200" eaLnBrk="0" hangingPunct="0">
              <a:buFont typeface="Wingdings" pitchFamily="2" charset="2"/>
              <a:buChar char="F"/>
            </a:pPr>
            <a:r>
              <a:rPr lang="es-ES_tradnl" sz="2000" b="1">
                <a:latin typeface="Arial MT Black" pitchFamily="34" charset="0"/>
              </a:rPr>
              <a:t>Termino del procedimiento.</a:t>
            </a:r>
          </a:p>
          <a:p>
            <a:pPr marL="457200" indent="-457200" eaLnBrk="0" hangingPunct="0">
              <a:buFont typeface="Wingdings" pitchFamily="2" charset="2"/>
              <a:buChar char="F"/>
            </a:pPr>
            <a:r>
              <a:rPr lang="es-ES_tradnl" sz="2000" b="1">
                <a:latin typeface="Arial MT Black" pitchFamily="34" charset="0"/>
              </a:rPr>
              <a:t>Notificación art. 73 LOPA.</a:t>
            </a:r>
          </a:p>
          <a:p>
            <a:pPr marL="457200" indent="-457200" eaLnBrk="0" hangingPunct="0">
              <a:buFont typeface="Wingdings" pitchFamily="2" charset="2"/>
              <a:buChar char="F"/>
            </a:pPr>
            <a:r>
              <a:rPr lang="es-ES_tradnl" sz="2000" b="1">
                <a:latin typeface="Arial MT Black" pitchFamily="34" charset="0"/>
              </a:rPr>
              <a:t>Terminación del procedimiento art. 60, 4 Y 5 (4 meses)</a:t>
            </a:r>
          </a:p>
          <a:p>
            <a:pPr marL="457200" indent="-457200" eaLnBrk="0" hangingPunct="0">
              <a:buFont typeface="Wingdings" pitchFamily="2" charset="2"/>
              <a:buChar char="F"/>
            </a:pPr>
            <a:r>
              <a:rPr lang="es-ES_tradnl" sz="2000" b="1">
                <a:latin typeface="Arial MT Black" pitchFamily="34" charset="0"/>
              </a:rPr>
              <a:t>Excepción medien causas.</a:t>
            </a:r>
          </a:p>
          <a:p>
            <a:pPr marL="457200" indent="-457200" eaLnBrk="0" hangingPunct="0">
              <a:buFont typeface="Wingdings" pitchFamily="2" charset="2"/>
              <a:buChar char="F"/>
            </a:pPr>
            <a:r>
              <a:rPr lang="es-ES_tradnl" sz="2000" b="1">
                <a:latin typeface="Arial MT Black" pitchFamily="34" charset="0"/>
              </a:rPr>
              <a:t>Excepción (2 meses) dejando constancia. ART. 60.</a:t>
            </a:r>
          </a:p>
          <a:p>
            <a:pPr marL="457200" indent="-457200" eaLnBrk="0" hangingPunct="0">
              <a:buFont typeface="Wingdings" pitchFamily="2" charset="2"/>
              <a:buChar char="F"/>
            </a:pPr>
            <a:r>
              <a:rPr lang="es-ES_tradnl" sz="2000" b="1">
                <a:latin typeface="Arial MT Black" pitchFamily="34" charset="0"/>
              </a:rPr>
              <a:t>Recursos.</a:t>
            </a:r>
          </a:p>
        </p:txBody>
      </p:sp>
      <p:sp>
        <p:nvSpPr>
          <p:cNvPr id="14343" name="Text Box 7"/>
          <p:cNvSpPr txBox="1">
            <a:spLocks noChangeArrowheads="1"/>
          </p:cNvSpPr>
          <p:nvPr/>
        </p:nvSpPr>
        <p:spPr bwMode="auto">
          <a:xfrm>
            <a:off x="1406525" y="260350"/>
            <a:ext cx="7604125" cy="57943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3200" b="1">
                <a:latin typeface="Arial MT Black" pitchFamily="34" charset="0"/>
              </a:rPr>
              <a:t> INSTITUTO NACIONAL DE PARQUES</a:t>
            </a:r>
          </a:p>
        </p:txBody>
      </p:sp>
      <p:sp>
        <p:nvSpPr>
          <p:cNvPr id="46082" name="Text Box 2"/>
          <p:cNvSpPr txBox="1">
            <a:spLocks noChangeArrowheads="1"/>
          </p:cNvSpPr>
          <p:nvPr/>
        </p:nvSpPr>
        <p:spPr bwMode="auto">
          <a:xfrm>
            <a:off x="1916113" y="995363"/>
            <a:ext cx="6624637" cy="823912"/>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es-ES_tradnl" sz="2400" b="1">
                <a:solidFill>
                  <a:srgbClr val="FF0000"/>
                </a:solidFill>
                <a:latin typeface="Arial MT Black" pitchFamily="34" charset="0"/>
              </a:rPr>
              <a:t> PROCEDIMIENTO ADMINISTRATIVO SANCIONATORIO.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additive="base">
                                        <p:cTn id="7" dur="500" fill="hold"/>
                                        <p:tgtEl>
                                          <p:spTgt spid="48132"/>
                                        </p:tgtEl>
                                        <p:attrNameLst>
                                          <p:attrName>ppt_x</p:attrName>
                                        </p:attrNameLst>
                                      </p:cBhvr>
                                      <p:tavLst>
                                        <p:tav tm="0">
                                          <p:val>
                                            <p:strVal val="#ppt_x"/>
                                          </p:val>
                                        </p:tav>
                                        <p:tav tm="100000">
                                          <p:val>
                                            <p:strVal val="#ppt_x"/>
                                          </p:val>
                                        </p:tav>
                                      </p:tavLst>
                                    </p:anim>
                                    <p:anim calcmode="lin" valueType="num">
                                      <p:cBhvr additive="base">
                                        <p:cTn id="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ppt_x"/>
                                          </p:val>
                                        </p:tav>
                                        <p:tav tm="100000">
                                          <p:val>
                                            <p:strVal val="#ppt_x"/>
                                          </p:val>
                                        </p:tav>
                                      </p:tavLst>
                                    </p:anim>
                                    <p:anim calcmode="lin" valueType="num">
                                      <p:cBhvr additive="base">
                                        <p:cTn id="14"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2"/>
                                        </p:tgtEl>
                                        <p:attrNameLst>
                                          <p:attrName>style.visibility</p:attrName>
                                        </p:attrNameLst>
                                      </p:cBhvr>
                                      <p:to>
                                        <p:strVal val="visible"/>
                                      </p:to>
                                    </p:set>
                                    <p:anim calcmode="lin" valueType="num">
                                      <p:cBhvr additive="base">
                                        <p:cTn id="19" dur="500" fill="hold"/>
                                        <p:tgtEl>
                                          <p:spTgt spid="46082"/>
                                        </p:tgtEl>
                                        <p:attrNameLst>
                                          <p:attrName>ppt_x</p:attrName>
                                        </p:attrNameLst>
                                      </p:cBhvr>
                                      <p:tavLst>
                                        <p:tav tm="0">
                                          <p:val>
                                            <p:strVal val="#ppt_x"/>
                                          </p:val>
                                        </p:tav>
                                        <p:tav tm="100000">
                                          <p:val>
                                            <p:strVal val="#ppt_x"/>
                                          </p:val>
                                        </p:tav>
                                      </p:tavLst>
                                    </p:anim>
                                    <p:anim calcmode="lin" valueType="num">
                                      <p:cBhvr additive="base">
                                        <p:cTn id="20"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utoUpdateAnimBg="0"/>
      <p:bldP spid="14343" grpId="0" autoUpdateAnimBg="0"/>
      <p:bldP spid="46082"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57" name="Marcador de pie de página 2"/>
          <p:cNvSpPr>
            <a:spLocks noGrp="1"/>
          </p:cNvSpPr>
          <p:nvPr>
            <p:ph type="ftr" sz="quarter" idx="11"/>
          </p:nvPr>
        </p:nvSpPr>
        <p:spPr>
          <a:noFill/>
        </p:spPr>
        <p:txBody>
          <a:bodyPr/>
          <a:lstStyle/>
          <a:p>
            <a:r>
              <a:rPr lang="es-ES" altLang="es-VE" smtClean="0">
                <a:cs typeface="Arial" charset="0"/>
              </a:rPr>
              <a:t>Recopilación: Miyel Rodríguez y Francisco Lau - Edición y Montaje: F. Lau  (Abril 2015) </a:t>
            </a:r>
          </a:p>
        </p:txBody>
      </p:sp>
      <p:sp>
        <p:nvSpPr>
          <p:cNvPr id="73758" name="Marcador de número de diapositiva 3"/>
          <p:cNvSpPr>
            <a:spLocks noGrp="1"/>
          </p:cNvSpPr>
          <p:nvPr>
            <p:ph type="sldNum" sz="quarter" idx="12"/>
          </p:nvPr>
        </p:nvSpPr>
        <p:spPr>
          <a:noFill/>
        </p:spPr>
        <p:txBody>
          <a:bodyPr/>
          <a:lstStyle/>
          <a:p>
            <a:fld id="{63EB0FC3-A429-4320-9B52-D36FA4C7A412}" type="slidenum">
              <a:rPr lang="es-ES" altLang="es-VE" smtClean="0">
                <a:cs typeface="Arial" charset="0"/>
              </a:rPr>
              <a:pPr/>
              <a:t>46</a:t>
            </a:fld>
            <a:endParaRPr lang="es-ES" altLang="es-VE" smtClean="0">
              <a:cs typeface="Arial" charset="0"/>
            </a:endParaRPr>
          </a:p>
        </p:txBody>
      </p:sp>
      <p:graphicFrame>
        <p:nvGraphicFramePr>
          <p:cNvPr id="73756" name="Object 28"/>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55" name="Foto de Photo Editor" r:id="rId3" imgW="9380952" imgH="6219048" progId="">
                  <p:embed/>
                </p:oleObj>
              </mc:Choice>
              <mc:Fallback>
                <p:oleObj name="Foto de Photo Editor" r:id="rId3" imgW="9380952" imgH="6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cap="sq">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59" name="WordArt 3"/>
          <p:cNvSpPr>
            <a:spLocks noChangeArrowheads="1" noChangeShapeType="1" noTextEdit="1"/>
          </p:cNvSpPr>
          <p:nvPr/>
        </p:nvSpPr>
        <p:spPr bwMode="auto">
          <a:xfrm>
            <a:off x="160339" y="3181350"/>
            <a:ext cx="8823324" cy="1454150"/>
          </a:xfrm>
          <a:prstGeom prst="rect">
            <a:avLst/>
          </a:prstGeom>
        </p:spPr>
        <p:txBody>
          <a:bodyPr wrap="none" fromWordArt="1">
            <a:prstTxWarp prst="textPlain">
              <a:avLst>
                <a:gd name="adj" fmla="val 50000"/>
              </a:avLst>
            </a:prstTxWarp>
          </a:bodyPr>
          <a:lstStyle/>
          <a:p>
            <a:pPr algn="ctr"/>
            <a:r>
              <a:rPr lang="es-VE" sz="3600" b="1" kern="10" dirty="0">
                <a:ln w="25400">
                  <a:solidFill>
                    <a:srgbClr val="000000"/>
                  </a:solidFill>
                  <a:round/>
                  <a:headEnd/>
                  <a:tailEnd/>
                </a:ln>
                <a:solidFill>
                  <a:srgbClr val="FFFFFF"/>
                </a:solidFill>
                <a:latin typeface="Arial Black"/>
                <a:cs typeface="Arial" charset="0"/>
              </a:rPr>
              <a:t> </a:t>
            </a:r>
            <a:r>
              <a:rPr lang="es-VE" sz="3600" b="1" kern="10" dirty="0" smtClean="0">
                <a:ln w="25400">
                  <a:solidFill>
                    <a:srgbClr val="000000"/>
                  </a:solidFill>
                  <a:round/>
                  <a:headEnd/>
                  <a:tailEnd/>
                </a:ln>
                <a:solidFill>
                  <a:srgbClr val="FFFFFF"/>
                </a:solidFill>
                <a:latin typeface="Arial Black"/>
                <a:cs typeface="Arial" charset="0"/>
              </a:rPr>
              <a:t>Alternativas de Solución a la Problemática</a:t>
            </a:r>
            <a:br>
              <a:rPr lang="es-VE" sz="3600" b="1" kern="10" dirty="0" smtClean="0">
                <a:ln w="25400">
                  <a:solidFill>
                    <a:srgbClr val="000000"/>
                  </a:solidFill>
                  <a:round/>
                  <a:headEnd/>
                  <a:tailEnd/>
                </a:ln>
                <a:solidFill>
                  <a:srgbClr val="FFFFFF"/>
                </a:solidFill>
                <a:latin typeface="Arial Black"/>
                <a:cs typeface="Arial" charset="0"/>
              </a:rPr>
            </a:br>
            <a:r>
              <a:rPr lang="es-VE" sz="3600" b="1" kern="10" dirty="0" smtClean="0">
                <a:ln w="25400">
                  <a:solidFill>
                    <a:srgbClr val="000000"/>
                  </a:solidFill>
                  <a:round/>
                  <a:headEnd/>
                  <a:tailEnd/>
                </a:ln>
                <a:solidFill>
                  <a:srgbClr val="FFFFFF"/>
                </a:solidFill>
                <a:latin typeface="Arial Black"/>
                <a:cs typeface="Arial" charset="0"/>
              </a:rPr>
              <a:t>de las Áreas Naturales Protegidas.</a:t>
            </a:r>
            <a:endParaRPr lang="es-VE" sz="3600" b="1" kern="10" dirty="0">
              <a:ln w="25400">
                <a:solidFill>
                  <a:srgbClr val="000000"/>
                </a:solidFill>
                <a:round/>
                <a:headEnd/>
                <a:tailEnd/>
              </a:ln>
              <a:solidFill>
                <a:srgbClr val="FFFFFF"/>
              </a:solidFill>
              <a:latin typeface="Arial Black"/>
              <a:cs typeface="Arial"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4"/>
          <p:cNvSpPr>
            <a:spLocks noGrp="1"/>
          </p:cNvSpPr>
          <p:nvPr>
            <p:ph type="ftr" sz="quarter" idx="11"/>
          </p:nvPr>
        </p:nvSpPr>
        <p:spPr/>
        <p:txBody>
          <a:bodyPr/>
          <a:lstStyle/>
          <a:p>
            <a:r>
              <a:rPr lang="es-ES"/>
              <a:t>Recopilación, Diseño y Montaje: Francisco Lau</a:t>
            </a:r>
          </a:p>
        </p:txBody>
      </p:sp>
      <p:sp>
        <p:nvSpPr>
          <p:cNvPr id="8" name="Marcador de número de diapositiva 5"/>
          <p:cNvSpPr>
            <a:spLocks noGrp="1"/>
          </p:cNvSpPr>
          <p:nvPr>
            <p:ph type="sldNum" sz="quarter" idx="12"/>
          </p:nvPr>
        </p:nvSpPr>
        <p:spPr/>
        <p:txBody>
          <a:bodyPr/>
          <a:lstStyle/>
          <a:p>
            <a:fld id="{7D19C051-2148-4692-8986-5823A1809CAC}" type="slidenum">
              <a:rPr lang="es-ES"/>
              <a:pPr/>
              <a:t>47</a:t>
            </a:fld>
            <a:endParaRPr lang="es-ES"/>
          </a:p>
        </p:txBody>
      </p:sp>
      <p:pic>
        <p:nvPicPr>
          <p:cNvPr id="410633" name="Picture 9"/>
          <p:cNvPicPr>
            <a:picLocks noChangeAspect="1" noChangeArrowheads="1"/>
          </p:cNvPicPr>
          <p:nvPr/>
        </p:nvPicPr>
        <p:blipFill>
          <a:blip r:embed="rId2"/>
          <a:srcRect/>
          <a:stretch>
            <a:fillRect/>
          </a:stretch>
        </p:blipFill>
        <p:spPr bwMode="auto">
          <a:xfrm>
            <a:off x="917575" y="1355725"/>
            <a:ext cx="6408738" cy="5105400"/>
          </a:xfrm>
          <a:prstGeom prst="rect">
            <a:avLst/>
          </a:prstGeom>
          <a:noFill/>
          <a:ln w="9525">
            <a:noFill/>
            <a:miter lim="800000"/>
            <a:headEnd/>
            <a:tailEnd/>
          </a:ln>
          <a:effectLst/>
        </p:spPr>
      </p:pic>
      <p:sp>
        <p:nvSpPr>
          <p:cNvPr id="410626"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10627" name="WordArt 3"/>
          <p:cNvSpPr>
            <a:spLocks noChangeArrowheads="1" noChangeShapeType="1" noTextEdit="1"/>
          </p:cNvSpPr>
          <p:nvPr/>
        </p:nvSpPr>
        <p:spPr bwMode="auto">
          <a:xfrm>
            <a:off x="3124200" y="174625"/>
            <a:ext cx="3514725" cy="354013"/>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Avances</a:t>
            </a:r>
          </a:p>
        </p:txBody>
      </p:sp>
      <p:sp>
        <p:nvSpPr>
          <p:cNvPr id="410628" name="WordArt 4"/>
          <p:cNvSpPr>
            <a:spLocks noChangeArrowheads="1" noChangeShapeType="1" noTextEdit="1"/>
          </p:cNvSpPr>
          <p:nvPr/>
        </p:nvSpPr>
        <p:spPr bwMode="auto">
          <a:xfrm>
            <a:off x="160338" y="765175"/>
            <a:ext cx="4546600" cy="51752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00FF"/>
                </a:solidFill>
                <a:latin typeface="Arial Black"/>
              </a:rPr>
              <a:t>Ampliación del sistema:</a:t>
            </a:r>
          </a:p>
        </p:txBody>
      </p:sp>
      <p:sp>
        <p:nvSpPr>
          <p:cNvPr id="410631" name="Rectangle 7"/>
          <p:cNvSpPr>
            <a:spLocks noChangeArrowheads="1"/>
          </p:cNvSpPr>
          <p:nvPr/>
        </p:nvSpPr>
        <p:spPr bwMode="auto">
          <a:xfrm>
            <a:off x="106363" y="1654175"/>
            <a:ext cx="8072437" cy="3117850"/>
          </a:xfrm>
          <a:prstGeom prst="rect">
            <a:avLst/>
          </a:prstGeom>
          <a:noFill/>
          <a:ln w="9525">
            <a:noFill/>
            <a:miter lim="800000"/>
            <a:headEnd/>
            <a:tailEnd/>
          </a:ln>
        </p:spPr>
        <p:txBody>
          <a:bodyPr lIns="0" tIns="0" rIns="0" bIns="0">
            <a:spAutoFit/>
          </a:bodyPr>
          <a:lstStyle/>
          <a:p>
            <a:pPr marL="342900" indent="-342900" eaLnBrk="0" hangingPunct="0">
              <a:spcBef>
                <a:spcPct val="20000"/>
              </a:spcBef>
              <a:buClr>
                <a:srgbClr val="CC0000"/>
              </a:buClr>
              <a:buFont typeface="Wingdings" pitchFamily="2" charset="2"/>
              <a:buChar char="Ø"/>
            </a:pPr>
            <a:r>
              <a:rPr lang="es-VE" sz="3200" b="1"/>
              <a:t>2008: Creación del Santuario de Fauna Silvestre Cuevas de Paraguaná.</a:t>
            </a:r>
          </a:p>
          <a:p>
            <a:pPr marL="342900" indent="-342900" eaLnBrk="0" hangingPunct="0">
              <a:spcBef>
                <a:spcPct val="20000"/>
              </a:spcBef>
              <a:buClr>
                <a:srgbClr val="CC0000"/>
              </a:buClr>
              <a:buFont typeface="Wingdings" pitchFamily="2" charset="2"/>
              <a:buChar char="Ø"/>
            </a:pPr>
            <a:r>
              <a:rPr lang="es-VE" sz="3200" b="1"/>
              <a:t>Estudio técnico para corredor  ecológico Terepaima y Yacambú.</a:t>
            </a:r>
          </a:p>
          <a:p>
            <a:pPr marL="342900" indent="-342900" eaLnBrk="0" hangingPunct="0">
              <a:spcBef>
                <a:spcPct val="20000"/>
              </a:spcBef>
              <a:buClr>
                <a:srgbClr val="CC0000"/>
              </a:buClr>
              <a:buFont typeface="Wingdings" pitchFamily="2" charset="2"/>
              <a:buChar char="Ø"/>
            </a:pPr>
            <a:r>
              <a:rPr lang="es-VE" sz="3200" b="1"/>
              <a:t>Estudio técnico para Parque Nacional La Paragua.</a:t>
            </a:r>
            <a:r>
              <a:rPr lang="es-VE" sz="2800" b="1"/>
              <a:t>  </a:t>
            </a:r>
          </a:p>
        </p:txBody>
      </p:sp>
    </p:spTree>
  </p:cSld>
  <p:clrMapOvr>
    <a:masterClrMapping/>
  </p:clrMapOvr>
  <p:transition spd="slow">
    <p:cover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4"/>
          <p:cNvSpPr>
            <a:spLocks noGrp="1"/>
          </p:cNvSpPr>
          <p:nvPr>
            <p:ph type="ftr" sz="quarter" idx="11"/>
          </p:nvPr>
        </p:nvSpPr>
        <p:spPr/>
        <p:txBody>
          <a:bodyPr/>
          <a:lstStyle/>
          <a:p>
            <a:r>
              <a:rPr lang="es-ES"/>
              <a:t>Recopilación, Diseño y Montaje: Francisco Lau</a:t>
            </a:r>
          </a:p>
        </p:txBody>
      </p:sp>
      <p:sp>
        <p:nvSpPr>
          <p:cNvPr id="7" name="Marcador de número de diapositiva 5"/>
          <p:cNvSpPr>
            <a:spLocks noGrp="1"/>
          </p:cNvSpPr>
          <p:nvPr>
            <p:ph type="sldNum" sz="quarter" idx="12"/>
          </p:nvPr>
        </p:nvSpPr>
        <p:spPr/>
        <p:txBody>
          <a:bodyPr/>
          <a:lstStyle/>
          <a:p>
            <a:fld id="{C89869CA-9268-4427-80BF-7D779552E05F}" type="slidenum">
              <a:rPr lang="es-ES"/>
              <a:pPr/>
              <a:t>48</a:t>
            </a:fld>
            <a:endParaRPr lang="es-ES"/>
          </a:p>
        </p:txBody>
      </p:sp>
      <p:sp>
        <p:nvSpPr>
          <p:cNvPr id="412674"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12675" name="WordArt 3"/>
          <p:cNvSpPr>
            <a:spLocks noChangeArrowheads="1" noChangeShapeType="1" noTextEdit="1"/>
          </p:cNvSpPr>
          <p:nvPr/>
        </p:nvSpPr>
        <p:spPr bwMode="auto">
          <a:xfrm>
            <a:off x="3124200" y="174625"/>
            <a:ext cx="3514725" cy="354013"/>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Avances</a:t>
            </a:r>
          </a:p>
        </p:txBody>
      </p:sp>
      <p:sp>
        <p:nvSpPr>
          <p:cNvPr id="412676" name="WordArt 4"/>
          <p:cNvSpPr>
            <a:spLocks noChangeArrowheads="1" noChangeShapeType="1" noTextEdit="1"/>
          </p:cNvSpPr>
          <p:nvPr/>
        </p:nvSpPr>
        <p:spPr bwMode="auto">
          <a:xfrm>
            <a:off x="206375" y="779463"/>
            <a:ext cx="4033838" cy="4222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00FF"/>
                </a:solidFill>
                <a:latin typeface="Arial Black"/>
              </a:rPr>
              <a:t>Planificación:</a:t>
            </a:r>
          </a:p>
        </p:txBody>
      </p:sp>
      <p:sp>
        <p:nvSpPr>
          <p:cNvPr id="412677" name="Rectangle 5"/>
          <p:cNvSpPr>
            <a:spLocks noChangeArrowheads="1"/>
          </p:cNvSpPr>
          <p:nvPr/>
        </p:nvSpPr>
        <p:spPr bwMode="auto">
          <a:xfrm>
            <a:off x="106363" y="1527175"/>
            <a:ext cx="8072437" cy="4591050"/>
          </a:xfrm>
          <a:prstGeom prst="rect">
            <a:avLst/>
          </a:prstGeom>
          <a:noFill/>
          <a:ln w="9525">
            <a:noFill/>
            <a:miter lim="800000"/>
            <a:headEnd/>
            <a:tailEnd/>
          </a:ln>
        </p:spPr>
        <p:txBody>
          <a:bodyPr lIns="0" tIns="0" rIns="0" bIns="0">
            <a:spAutoFit/>
          </a:bodyPr>
          <a:lstStyle/>
          <a:p>
            <a:pPr marL="342900" indent="-342900" eaLnBrk="0" hangingPunct="0">
              <a:spcBef>
                <a:spcPct val="20000"/>
              </a:spcBef>
              <a:buClr>
                <a:srgbClr val="CC0000"/>
              </a:buClr>
              <a:buFont typeface="Wingdings" pitchFamily="2" charset="2"/>
              <a:buChar char="Ø"/>
            </a:pPr>
            <a:r>
              <a:rPr lang="es-VE" sz="2900" b="1"/>
              <a:t>2011: Consulta pública de PORU del Monumento Natural Laguna de Las Marites.</a:t>
            </a:r>
          </a:p>
          <a:p>
            <a:pPr marL="342900" indent="-342900" eaLnBrk="0" hangingPunct="0">
              <a:spcBef>
                <a:spcPct val="20000"/>
              </a:spcBef>
              <a:buClr>
                <a:srgbClr val="CC0000"/>
              </a:buClr>
              <a:buFont typeface="Wingdings" pitchFamily="2" charset="2"/>
              <a:buChar char="Ø"/>
            </a:pPr>
            <a:r>
              <a:rPr lang="es-VE" sz="2900" b="1"/>
              <a:t>2007: Consulta pública de PORU de Reserva Forestal El Caura, Parque Nacional Jaua-Sarisariñama y monumentos naturales Cerros Ichum y Guanacoco, Cerro Guaquinima y Sierra Maigualida. </a:t>
            </a:r>
          </a:p>
          <a:p>
            <a:pPr marL="342900" indent="-342900" eaLnBrk="0" hangingPunct="0">
              <a:spcBef>
                <a:spcPct val="20000"/>
              </a:spcBef>
              <a:buClr>
                <a:srgbClr val="CC0000"/>
              </a:buClr>
              <a:buFont typeface="Wingdings" pitchFamily="2" charset="2"/>
              <a:buChar char="Ø"/>
            </a:pPr>
            <a:r>
              <a:rPr lang="es-VE" sz="2900" b="1"/>
              <a:t>2003: Formulación Plan de Gestión Integral de Desechos Sólidos en el Parque Nacional Morrocoy.</a:t>
            </a:r>
          </a:p>
        </p:txBody>
      </p:sp>
    </p:spTree>
  </p:cSld>
  <p:clrMapOvr>
    <a:masterClrMapping/>
  </p:clrMapOvr>
  <p:transition spd="slow">
    <p:cover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4"/>
          <p:cNvSpPr>
            <a:spLocks noGrp="1"/>
          </p:cNvSpPr>
          <p:nvPr>
            <p:ph type="ftr" sz="quarter" idx="11"/>
          </p:nvPr>
        </p:nvSpPr>
        <p:spPr/>
        <p:txBody>
          <a:bodyPr/>
          <a:lstStyle/>
          <a:p>
            <a:r>
              <a:rPr lang="es-ES"/>
              <a:t>Recopilación, Diseño y Montaje: Francisco Lau</a:t>
            </a:r>
          </a:p>
        </p:txBody>
      </p:sp>
      <p:sp>
        <p:nvSpPr>
          <p:cNvPr id="9" name="Marcador de número de diapositiva 5"/>
          <p:cNvSpPr>
            <a:spLocks noGrp="1"/>
          </p:cNvSpPr>
          <p:nvPr>
            <p:ph type="sldNum" sz="quarter" idx="12"/>
          </p:nvPr>
        </p:nvSpPr>
        <p:spPr/>
        <p:txBody>
          <a:bodyPr/>
          <a:lstStyle/>
          <a:p>
            <a:fld id="{94A223DB-CBB2-4E45-BC0E-A41F749DF128}" type="slidenum">
              <a:rPr lang="es-ES"/>
              <a:pPr/>
              <a:t>49</a:t>
            </a:fld>
            <a:endParaRPr lang="es-ES"/>
          </a:p>
        </p:txBody>
      </p:sp>
      <p:sp>
        <p:nvSpPr>
          <p:cNvPr id="413698"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13699" name="WordArt 3"/>
          <p:cNvSpPr>
            <a:spLocks noChangeArrowheads="1" noChangeShapeType="1" noTextEdit="1"/>
          </p:cNvSpPr>
          <p:nvPr/>
        </p:nvSpPr>
        <p:spPr bwMode="auto">
          <a:xfrm>
            <a:off x="3124200" y="174625"/>
            <a:ext cx="3514725" cy="354013"/>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Avances</a:t>
            </a:r>
          </a:p>
        </p:txBody>
      </p:sp>
      <p:sp>
        <p:nvSpPr>
          <p:cNvPr id="413700" name="WordArt 4"/>
          <p:cNvSpPr>
            <a:spLocks noChangeArrowheads="1" noChangeShapeType="1" noTextEdit="1"/>
          </p:cNvSpPr>
          <p:nvPr/>
        </p:nvSpPr>
        <p:spPr bwMode="auto">
          <a:xfrm>
            <a:off x="160338" y="765175"/>
            <a:ext cx="4033837" cy="4222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00FF"/>
                </a:solidFill>
                <a:latin typeface="Arial Black"/>
              </a:rPr>
              <a:t>Diversidad biológica:</a:t>
            </a:r>
          </a:p>
        </p:txBody>
      </p:sp>
      <p:sp>
        <p:nvSpPr>
          <p:cNvPr id="413701" name="Rectangle 5"/>
          <p:cNvSpPr>
            <a:spLocks noChangeArrowheads="1"/>
          </p:cNvSpPr>
          <p:nvPr/>
        </p:nvSpPr>
        <p:spPr bwMode="auto">
          <a:xfrm>
            <a:off x="106363" y="1416050"/>
            <a:ext cx="8072437" cy="974725"/>
          </a:xfrm>
          <a:prstGeom prst="rect">
            <a:avLst/>
          </a:prstGeom>
          <a:noFill/>
          <a:ln w="9525">
            <a:noFill/>
            <a:miter lim="800000"/>
            <a:headEnd/>
            <a:tailEnd/>
          </a:ln>
        </p:spPr>
        <p:txBody>
          <a:bodyPr lIns="0" tIns="0" rIns="0" bIns="0">
            <a:spAutoFit/>
          </a:bodyPr>
          <a:lstStyle/>
          <a:p>
            <a:pPr marL="342900" indent="-342900" eaLnBrk="0" hangingPunct="0">
              <a:spcBef>
                <a:spcPct val="20000"/>
              </a:spcBef>
              <a:buClr>
                <a:srgbClr val="CC0000"/>
              </a:buClr>
              <a:buFont typeface="Wingdings" pitchFamily="2" charset="2"/>
              <a:buChar char="Ø"/>
            </a:pPr>
            <a:r>
              <a:rPr lang="es-VE" sz="3200" b="1"/>
              <a:t>Programa de liberación de tortuga arrau y caimán del Orinoco.</a:t>
            </a:r>
            <a:endParaRPr lang="es-VE" sz="2900" b="1"/>
          </a:p>
        </p:txBody>
      </p:sp>
      <p:pic>
        <p:nvPicPr>
          <p:cNvPr id="413702" name="Picture 6"/>
          <p:cNvPicPr>
            <a:picLocks noChangeAspect="1" noChangeArrowheads="1"/>
          </p:cNvPicPr>
          <p:nvPr/>
        </p:nvPicPr>
        <p:blipFill>
          <a:blip r:embed="rId2"/>
          <a:srcRect/>
          <a:stretch>
            <a:fillRect/>
          </a:stretch>
        </p:blipFill>
        <p:spPr bwMode="auto">
          <a:xfrm>
            <a:off x="4140200" y="2559050"/>
            <a:ext cx="4038600" cy="4038600"/>
          </a:xfrm>
          <a:prstGeom prst="rect">
            <a:avLst/>
          </a:prstGeom>
          <a:noFill/>
          <a:ln w="9525">
            <a:noFill/>
            <a:miter lim="800000"/>
            <a:headEnd/>
            <a:tailEnd/>
          </a:ln>
          <a:effectLst/>
        </p:spPr>
      </p:pic>
      <p:sp>
        <p:nvSpPr>
          <p:cNvPr id="413703" name="Rectangle 7"/>
          <p:cNvSpPr>
            <a:spLocks noChangeArrowheads="1"/>
          </p:cNvSpPr>
          <p:nvPr/>
        </p:nvSpPr>
        <p:spPr bwMode="auto">
          <a:xfrm>
            <a:off x="106363" y="2741613"/>
            <a:ext cx="4033837" cy="3016250"/>
          </a:xfrm>
          <a:prstGeom prst="rect">
            <a:avLst/>
          </a:prstGeom>
          <a:noFill/>
          <a:ln w="9525">
            <a:noFill/>
            <a:miter lim="800000"/>
            <a:headEnd/>
            <a:tailEnd/>
          </a:ln>
          <a:effectLst/>
        </p:spPr>
        <p:txBody>
          <a:bodyPr>
            <a:spAutoFit/>
          </a:bodyPr>
          <a:lstStyle/>
          <a:p>
            <a:pPr marL="342900" indent="-342900" eaLnBrk="0" hangingPunct="0">
              <a:spcBef>
                <a:spcPct val="20000"/>
              </a:spcBef>
              <a:buClr>
                <a:srgbClr val="CC0000"/>
              </a:buClr>
              <a:buFont typeface="Wingdings" pitchFamily="2" charset="2"/>
              <a:buChar char="Ø"/>
            </a:pPr>
            <a:r>
              <a:rPr lang="es-VE" sz="3200" b="1"/>
              <a:t>Inventarios de flora y/o fauna en Cerro Platillón, Sierra de San Luis, Gran Sabana. </a:t>
            </a:r>
          </a:p>
        </p:txBody>
      </p:sp>
    </p:spTree>
  </p:cSld>
  <p:clrMapOvr>
    <a:masterClrMapping/>
  </p:clrMapOvr>
  <p:transition spd="slow">
    <p:cover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73A533D1-5A73-47F9-8904-CB70E648A29C}" type="slidenum">
              <a:rPr lang="es-ES"/>
              <a:pPr/>
              <a:t>5</a:t>
            </a:fld>
            <a:endParaRPr lang="es-ES"/>
          </a:p>
        </p:txBody>
      </p:sp>
      <p:sp>
        <p:nvSpPr>
          <p:cNvPr id="421890"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21891" name="WordArt 3"/>
          <p:cNvSpPr>
            <a:spLocks noChangeArrowheads="1" noChangeShapeType="1" noTextEdit="1"/>
          </p:cNvSpPr>
          <p:nvPr/>
        </p:nvSpPr>
        <p:spPr bwMode="auto">
          <a:xfrm>
            <a:off x="1725613" y="174625"/>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Parques Nacionales: Fuente de agua</a:t>
            </a:r>
          </a:p>
          <a:p>
            <a:pPr algn="ctr"/>
            <a:r>
              <a:rPr lang="es-VE" sz="3600" kern="10">
                <a:ln w="9525">
                  <a:solidFill>
                    <a:srgbClr val="000000"/>
                  </a:solidFill>
                  <a:round/>
                  <a:headEnd/>
                  <a:tailEnd/>
                </a:ln>
                <a:solidFill>
                  <a:srgbClr val="009352"/>
                </a:solidFill>
                <a:latin typeface="Arial Black"/>
              </a:rPr>
              <a:t>para los Venezolanos</a:t>
            </a:r>
          </a:p>
        </p:txBody>
      </p:sp>
      <p:pic>
        <p:nvPicPr>
          <p:cNvPr id="421895" name="Picture 7" descr="agua_1"/>
          <p:cNvPicPr>
            <a:picLocks noChangeAspect="1" noChangeArrowheads="1"/>
          </p:cNvPicPr>
          <p:nvPr/>
        </p:nvPicPr>
        <p:blipFill>
          <a:blip r:embed="rId2"/>
          <a:srcRect/>
          <a:stretch>
            <a:fillRect/>
          </a:stretch>
        </p:blipFill>
        <p:spPr bwMode="auto">
          <a:xfrm>
            <a:off x="160338" y="1825625"/>
            <a:ext cx="8820150" cy="3827463"/>
          </a:xfrm>
          <a:prstGeom prst="rect">
            <a:avLst/>
          </a:prstGeom>
          <a:noFill/>
        </p:spPr>
      </p:pic>
      <p:sp>
        <p:nvSpPr>
          <p:cNvPr id="421896" name="Text Box 8"/>
          <p:cNvSpPr txBox="1">
            <a:spLocks noChangeArrowheads="1"/>
          </p:cNvSpPr>
          <p:nvPr/>
        </p:nvSpPr>
        <p:spPr bwMode="auto">
          <a:xfrm>
            <a:off x="2136775" y="3500438"/>
            <a:ext cx="4868863" cy="2190750"/>
          </a:xfrm>
          <a:prstGeom prst="rect">
            <a:avLst/>
          </a:prstGeom>
          <a:noFill/>
          <a:ln w="9525">
            <a:noFill/>
            <a:miter lim="800000"/>
            <a:headEnd/>
            <a:tailEnd/>
          </a:ln>
          <a:effectLst/>
        </p:spPr>
        <p:txBody>
          <a:bodyPr lIns="0" tIns="0" rIns="0" bIns="0">
            <a:spAutoFit/>
          </a:bodyPr>
          <a:lstStyle/>
          <a:p>
            <a:r>
              <a:rPr lang="es-ES" sz="2400"/>
              <a:t>20 Parques Nacionales resguardan bosques y páramos que generan agua, beneficiando a más de 20 millones de Venezolanos que viven en los principales centros urbanos del país.</a:t>
            </a:r>
          </a:p>
        </p:txBody>
      </p:sp>
    </p:spTree>
  </p:cSld>
  <p:clrMapOvr>
    <a:masterClrMapping/>
  </p:clrMapOvr>
  <p:transition spd="slow">
    <p:cover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ie de página 4"/>
          <p:cNvSpPr>
            <a:spLocks noGrp="1"/>
          </p:cNvSpPr>
          <p:nvPr>
            <p:ph type="ftr" sz="quarter" idx="11"/>
          </p:nvPr>
        </p:nvSpPr>
        <p:spPr/>
        <p:txBody>
          <a:bodyPr/>
          <a:lstStyle/>
          <a:p>
            <a:r>
              <a:rPr lang="es-ES"/>
              <a:t>Recopilación, Diseño y Montaje: Francisco Lau</a:t>
            </a:r>
          </a:p>
        </p:txBody>
      </p:sp>
      <p:sp>
        <p:nvSpPr>
          <p:cNvPr id="9" name="Marcador de número de diapositiva 5"/>
          <p:cNvSpPr>
            <a:spLocks noGrp="1"/>
          </p:cNvSpPr>
          <p:nvPr>
            <p:ph type="sldNum" sz="quarter" idx="12"/>
          </p:nvPr>
        </p:nvSpPr>
        <p:spPr/>
        <p:txBody>
          <a:bodyPr/>
          <a:lstStyle/>
          <a:p>
            <a:fld id="{7D8BA137-E7FE-4887-8C5F-1E3B4C9F961E}" type="slidenum">
              <a:rPr lang="es-ES"/>
              <a:pPr/>
              <a:t>50</a:t>
            </a:fld>
            <a:endParaRPr lang="es-ES"/>
          </a:p>
        </p:txBody>
      </p:sp>
      <p:sp>
        <p:nvSpPr>
          <p:cNvPr id="414722"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14723" name="WordArt 3"/>
          <p:cNvSpPr>
            <a:spLocks noChangeArrowheads="1" noChangeShapeType="1" noTextEdit="1"/>
          </p:cNvSpPr>
          <p:nvPr/>
        </p:nvSpPr>
        <p:spPr bwMode="auto">
          <a:xfrm>
            <a:off x="3124200" y="174625"/>
            <a:ext cx="3514725" cy="354013"/>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Avances</a:t>
            </a:r>
          </a:p>
        </p:txBody>
      </p:sp>
      <p:sp>
        <p:nvSpPr>
          <p:cNvPr id="414724" name="WordArt 4"/>
          <p:cNvSpPr>
            <a:spLocks noChangeArrowheads="1" noChangeShapeType="1" noTextEdit="1"/>
          </p:cNvSpPr>
          <p:nvPr/>
        </p:nvSpPr>
        <p:spPr bwMode="auto">
          <a:xfrm>
            <a:off x="160338" y="765175"/>
            <a:ext cx="5332412" cy="4222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00FF"/>
                </a:solidFill>
                <a:latin typeface="Arial Black"/>
              </a:rPr>
              <a:t>Uso público, educación ambiental:</a:t>
            </a:r>
          </a:p>
        </p:txBody>
      </p:sp>
      <p:sp>
        <p:nvSpPr>
          <p:cNvPr id="414725" name="Rectangle 5"/>
          <p:cNvSpPr>
            <a:spLocks noChangeArrowheads="1"/>
          </p:cNvSpPr>
          <p:nvPr/>
        </p:nvSpPr>
        <p:spPr bwMode="auto">
          <a:xfrm>
            <a:off x="106363" y="1416050"/>
            <a:ext cx="8072437" cy="3117850"/>
          </a:xfrm>
          <a:prstGeom prst="rect">
            <a:avLst/>
          </a:prstGeom>
          <a:noFill/>
          <a:ln w="9525">
            <a:noFill/>
            <a:miter lim="800000"/>
            <a:headEnd/>
            <a:tailEnd/>
          </a:ln>
        </p:spPr>
        <p:txBody>
          <a:bodyPr lIns="0" tIns="0" rIns="0" bIns="0">
            <a:spAutoFit/>
          </a:bodyPr>
          <a:lstStyle/>
          <a:p>
            <a:pPr marL="342900" indent="-342900" eaLnBrk="0" hangingPunct="0">
              <a:spcBef>
                <a:spcPct val="20000"/>
              </a:spcBef>
              <a:buClr>
                <a:srgbClr val="CC0000"/>
              </a:buClr>
              <a:buFont typeface="Wingdings" pitchFamily="2" charset="2"/>
              <a:buChar char="Ø"/>
            </a:pPr>
            <a:r>
              <a:rPr lang="es-VE" sz="3200" b="1"/>
              <a:t>Desarrollo de senderos de interpretación en El Ávila.</a:t>
            </a:r>
          </a:p>
          <a:p>
            <a:pPr marL="342900" indent="-342900" eaLnBrk="0" hangingPunct="0">
              <a:spcBef>
                <a:spcPct val="20000"/>
              </a:spcBef>
              <a:buClr>
                <a:srgbClr val="CC0000"/>
              </a:buClr>
              <a:buFont typeface="Wingdings" pitchFamily="2" charset="2"/>
              <a:buChar char="Ø"/>
            </a:pPr>
            <a:r>
              <a:rPr lang="es-VE" sz="3200" b="1"/>
              <a:t>Transmisión de micros sobre parques nacionales (2002).</a:t>
            </a:r>
          </a:p>
          <a:p>
            <a:pPr marL="342900" indent="-342900" eaLnBrk="0" hangingPunct="0">
              <a:spcBef>
                <a:spcPct val="20000"/>
              </a:spcBef>
              <a:buClr>
                <a:srgbClr val="CC0000"/>
              </a:buClr>
              <a:buFont typeface="Wingdings" pitchFamily="2" charset="2"/>
              <a:buChar char="Ø"/>
            </a:pPr>
            <a:r>
              <a:rPr lang="it-IT" sz="3200" b="1"/>
              <a:t>Programa educativo “Dale la Mano a tu Ambiente”.</a:t>
            </a:r>
            <a:endParaRPr lang="es-VE" sz="3200" b="1"/>
          </a:p>
        </p:txBody>
      </p:sp>
      <p:pic>
        <p:nvPicPr>
          <p:cNvPr id="414728" name="Picture 8"/>
          <p:cNvPicPr>
            <a:picLocks noChangeAspect="1" noChangeArrowheads="1"/>
          </p:cNvPicPr>
          <p:nvPr/>
        </p:nvPicPr>
        <p:blipFill>
          <a:blip r:embed="rId2"/>
          <a:srcRect/>
          <a:stretch>
            <a:fillRect/>
          </a:stretch>
        </p:blipFill>
        <p:spPr bwMode="auto">
          <a:xfrm>
            <a:off x="106363" y="4673600"/>
            <a:ext cx="2921000" cy="1924050"/>
          </a:xfrm>
          <a:prstGeom prst="rect">
            <a:avLst/>
          </a:prstGeom>
          <a:noFill/>
          <a:ln w="9525">
            <a:noFill/>
            <a:miter lim="800000"/>
            <a:headEnd/>
            <a:tailEnd/>
          </a:ln>
          <a:effectLst/>
        </p:spPr>
      </p:pic>
      <p:pic>
        <p:nvPicPr>
          <p:cNvPr id="414729" name="Picture 9"/>
          <p:cNvPicPr>
            <a:picLocks noChangeAspect="1" noChangeArrowheads="1"/>
          </p:cNvPicPr>
          <p:nvPr/>
        </p:nvPicPr>
        <p:blipFill>
          <a:blip r:embed="rId3"/>
          <a:srcRect/>
          <a:stretch>
            <a:fillRect/>
          </a:stretch>
        </p:blipFill>
        <p:spPr bwMode="auto">
          <a:xfrm>
            <a:off x="4829175" y="4098925"/>
            <a:ext cx="3333750" cy="2498725"/>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p:txBody>
          <a:bodyPr/>
          <a:lstStyle/>
          <a:p>
            <a:r>
              <a:rPr lang="es-ES"/>
              <a:t>Recopilación, Diseño y Montaje: Francisco Lau</a:t>
            </a:r>
          </a:p>
        </p:txBody>
      </p:sp>
      <p:sp>
        <p:nvSpPr>
          <p:cNvPr id="6" name="Marcador de número de diapositiva 5"/>
          <p:cNvSpPr>
            <a:spLocks noGrp="1"/>
          </p:cNvSpPr>
          <p:nvPr>
            <p:ph type="sldNum" sz="quarter" idx="12"/>
          </p:nvPr>
        </p:nvSpPr>
        <p:spPr/>
        <p:txBody>
          <a:bodyPr/>
          <a:lstStyle/>
          <a:p>
            <a:fld id="{36CADF72-B6DB-4DCC-BAF6-50869246C501}" type="slidenum">
              <a:rPr lang="es-ES"/>
              <a:pPr/>
              <a:t>51</a:t>
            </a:fld>
            <a:endParaRPr lang="es-ES"/>
          </a:p>
        </p:txBody>
      </p:sp>
      <p:sp>
        <p:nvSpPr>
          <p:cNvPr id="415746"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15747" name="WordArt 3"/>
          <p:cNvSpPr>
            <a:spLocks noChangeArrowheads="1" noChangeShapeType="1" noTextEdit="1"/>
          </p:cNvSpPr>
          <p:nvPr/>
        </p:nvSpPr>
        <p:spPr bwMode="auto">
          <a:xfrm>
            <a:off x="2627313" y="260350"/>
            <a:ext cx="4508500" cy="354013"/>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Perspectivas a futuro</a:t>
            </a:r>
          </a:p>
        </p:txBody>
      </p:sp>
      <p:sp>
        <p:nvSpPr>
          <p:cNvPr id="415749" name="Rectangle 5"/>
          <p:cNvSpPr>
            <a:spLocks noChangeArrowheads="1"/>
          </p:cNvSpPr>
          <p:nvPr/>
        </p:nvSpPr>
        <p:spPr bwMode="auto">
          <a:xfrm>
            <a:off x="106363" y="1437269"/>
            <a:ext cx="8072437" cy="3754874"/>
          </a:xfrm>
          <a:prstGeom prst="rect">
            <a:avLst/>
          </a:prstGeom>
          <a:noFill/>
          <a:ln w="9525">
            <a:noFill/>
            <a:miter lim="800000"/>
            <a:headEnd/>
            <a:tailEnd/>
          </a:ln>
        </p:spPr>
        <p:txBody>
          <a:bodyPr lIns="0" tIns="0" rIns="0" bIns="0">
            <a:spAutoFit/>
          </a:bodyPr>
          <a:lstStyle/>
          <a:p>
            <a:pPr marL="457200" indent="-457200" defTabSz="324000" eaLnBrk="0" hangingPunct="0">
              <a:spcBef>
                <a:spcPts val="600"/>
              </a:spcBef>
              <a:buClr>
                <a:srgbClr val="CC0000"/>
              </a:buClr>
              <a:buFont typeface="Wingdings" pitchFamily="2" charset="2"/>
              <a:buChar char="Ø"/>
            </a:pPr>
            <a:r>
              <a:rPr lang="es-VE" sz="3200" b="1" dirty="0" smtClean="0"/>
              <a:t>Educación </a:t>
            </a:r>
            <a:r>
              <a:rPr lang="es-VE" sz="3200" b="1" dirty="0"/>
              <a:t>ambiental y participación ciudadana en </a:t>
            </a:r>
            <a:r>
              <a:rPr lang="es-VE" sz="3200" b="1" dirty="0" err="1"/>
              <a:t>comanejo</a:t>
            </a:r>
            <a:r>
              <a:rPr lang="es-VE" sz="3200" b="1" dirty="0"/>
              <a:t>.</a:t>
            </a:r>
          </a:p>
          <a:p>
            <a:pPr marL="457200" indent="-457200" defTabSz="324000" eaLnBrk="0" hangingPunct="0">
              <a:spcBef>
                <a:spcPts val="600"/>
              </a:spcBef>
              <a:buClr>
                <a:srgbClr val="CC0000"/>
              </a:buClr>
              <a:buFont typeface="Wingdings" pitchFamily="2" charset="2"/>
              <a:buChar char="Ø"/>
            </a:pPr>
            <a:r>
              <a:rPr lang="es-VE" sz="3200" b="1" dirty="0" smtClean="0"/>
              <a:t>Actualización </a:t>
            </a:r>
            <a:r>
              <a:rPr lang="es-VE" sz="3200" b="1" dirty="0"/>
              <a:t>y formulación de PORU.</a:t>
            </a:r>
          </a:p>
          <a:p>
            <a:pPr marL="457200" indent="-457200" defTabSz="324000" eaLnBrk="0" hangingPunct="0">
              <a:spcBef>
                <a:spcPts val="600"/>
              </a:spcBef>
              <a:buClr>
                <a:srgbClr val="CC0000"/>
              </a:buClr>
              <a:buFont typeface="Wingdings" pitchFamily="2" charset="2"/>
              <a:buChar char="Ø"/>
            </a:pPr>
            <a:r>
              <a:rPr lang="es-VE" sz="3200" b="1" dirty="0" smtClean="0"/>
              <a:t>Mejor </a:t>
            </a:r>
            <a:r>
              <a:rPr lang="es-VE" sz="3200" b="1" dirty="0"/>
              <a:t>presupuesto: Dotación de equipos, materiales e infraestructura.</a:t>
            </a:r>
          </a:p>
          <a:p>
            <a:pPr marL="457200" indent="-457200" defTabSz="324000" eaLnBrk="0" hangingPunct="0">
              <a:spcBef>
                <a:spcPts val="600"/>
              </a:spcBef>
              <a:buClr>
                <a:srgbClr val="CC0000"/>
              </a:buClr>
              <a:buFont typeface="Wingdings" pitchFamily="2" charset="2"/>
              <a:buChar char="Ø"/>
            </a:pPr>
            <a:r>
              <a:rPr lang="es-VE" sz="3200" b="1" dirty="0" smtClean="0"/>
              <a:t>Personal </a:t>
            </a:r>
            <a:r>
              <a:rPr lang="es-VE" sz="3200" b="1" dirty="0"/>
              <a:t>de vigilancia y control.</a:t>
            </a:r>
          </a:p>
          <a:p>
            <a:pPr marL="457200" indent="-457200" defTabSz="324000" eaLnBrk="0" hangingPunct="0">
              <a:spcBef>
                <a:spcPts val="600"/>
              </a:spcBef>
              <a:buClr>
                <a:srgbClr val="CC0000"/>
              </a:buClr>
              <a:buFont typeface="Wingdings" pitchFamily="2" charset="2"/>
              <a:buChar char="Ø"/>
            </a:pPr>
            <a:r>
              <a:rPr lang="es-VE" sz="3200" b="1" dirty="0" smtClean="0"/>
              <a:t>Coordinación </a:t>
            </a:r>
            <a:r>
              <a:rPr lang="es-VE" sz="3200" b="1" dirty="0"/>
              <a:t>interinstitucional.</a:t>
            </a:r>
          </a:p>
        </p:txBody>
      </p:sp>
    </p:spTree>
  </p:cSld>
  <p:clrMapOvr>
    <a:masterClrMapping/>
  </p:clrMapOvr>
  <p:transition spd="slow">
    <p:cover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p>
            <a:fld id="{5C5A0457-0310-4CB7-A378-0002CE8BF1A4}" type="slidenum">
              <a:rPr lang="es-ES"/>
              <a:pPr/>
              <a:t>52</a:t>
            </a:fld>
            <a:endParaRPr lang="es-ES"/>
          </a:p>
        </p:txBody>
      </p:sp>
      <p:sp>
        <p:nvSpPr>
          <p:cNvPr id="325639" name="WordArt 7"/>
          <p:cNvSpPr>
            <a:spLocks noChangeArrowheads="1" noChangeShapeType="1" noTextEdit="1"/>
          </p:cNvSpPr>
          <p:nvPr/>
        </p:nvSpPr>
        <p:spPr bwMode="auto">
          <a:xfrm>
            <a:off x="2236788" y="346075"/>
            <a:ext cx="3803650" cy="41910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Gobernanza</a:t>
            </a:r>
          </a:p>
        </p:txBody>
      </p:sp>
      <p:sp>
        <p:nvSpPr>
          <p:cNvPr id="325641" name="Rectangle 9"/>
          <p:cNvSpPr>
            <a:spLocks noGrp="1" noChangeArrowheads="1"/>
          </p:cNvSpPr>
          <p:nvPr>
            <p:ph type="body" idx="1"/>
          </p:nvPr>
        </p:nvSpPr>
        <p:spPr>
          <a:xfrm>
            <a:off x="381000" y="1192213"/>
            <a:ext cx="7539038" cy="4868862"/>
          </a:xfrm>
          <a:noFill/>
        </p:spPr>
        <p:txBody>
          <a:bodyPr lIns="0" tIns="0" rIns="0" bIns="0">
            <a:spAutoFit/>
          </a:bodyPr>
          <a:lstStyle/>
          <a:p>
            <a:pPr>
              <a:spcBef>
                <a:spcPct val="40000"/>
              </a:spcBef>
              <a:buClr>
                <a:srgbClr val="CC0000"/>
              </a:buClr>
              <a:buFont typeface="Wingdings" pitchFamily="2" charset="2"/>
              <a:buChar char="Ø"/>
            </a:pPr>
            <a:r>
              <a:rPr lang="es-VE" sz="2800" b="1" smtClean="0"/>
              <a:t>Gobernanza </a:t>
            </a:r>
            <a:r>
              <a:rPr lang="es-VE" sz="2800" smtClean="0"/>
              <a:t>se define como la interacción entre las estructuras, los procesos y las tradiciones que determinan cómo se ejerce el poder, cómo se toman las decisiones en asuntos públicos y cómo los ciudadanos y otros actores se manifiestan (Dearden </a:t>
            </a:r>
            <a:r>
              <a:rPr lang="es-VE" sz="2800" i="1" smtClean="0"/>
              <a:t>et. al. </a:t>
            </a:r>
            <a:r>
              <a:rPr lang="es-VE" sz="2800" smtClean="0"/>
              <a:t>2005).</a:t>
            </a:r>
          </a:p>
          <a:p>
            <a:pPr>
              <a:spcBef>
                <a:spcPct val="40000"/>
              </a:spcBef>
              <a:buClr>
                <a:srgbClr val="CC0000"/>
              </a:buClr>
              <a:buFont typeface="Wingdings" pitchFamily="2" charset="2"/>
              <a:buChar char="Ø"/>
            </a:pPr>
            <a:r>
              <a:rPr lang="es-VE" sz="2800" smtClean="0"/>
              <a:t>El </a:t>
            </a:r>
            <a:r>
              <a:rPr lang="es-VE" sz="2800" b="1" smtClean="0"/>
              <a:t>concepto </a:t>
            </a:r>
            <a:r>
              <a:rPr lang="es-VE" sz="2800" smtClean="0"/>
              <a:t>de gobernanza en Áreas Protegidas es </a:t>
            </a:r>
            <a:r>
              <a:rPr lang="es-VE" sz="2800" b="1" smtClean="0"/>
              <a:t>poco conocido en Venezuela</a:t>
            </a:r>
            <a:r>
              <a:rPr lang="es-VE" sz="2800" smtClean="0"/>
              <a:t>, pero varios de sus elementos han sido estudiados en diversas formas.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p>
            <a:fld id="{2ECD7BE6-1596-46D3-A2E6-3D51E9B44ACA}" type="slidenum">
              <a:rPr lang="es-ES"/>
              <a:pPr/>
              <a:t>53</a:t>
            </a:fld>
            <a:endParaRPr lang="es-ES"/>
          </a:p>
        </p:txBody>
      </p:sp>
      <p:sp>
        <p:nvSpPr>
          <p:cNvPr id="445442" name="WordArt 2"/>
          <p:cNvSpPr>
            <a:spLocks noChangeArrowheads="1" noChangeShapeType="1" noTextEdit="1"/>
          </p:cNvSpPr>
          <p:nvPr/>
        </p:nvSpPr>
        <p:spPr bwMode="auto">
          <a:xfrm>
            <a:off x="787400" y="260350"/>
            <a:ext cx="6704013"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Gobernanza y Gestión</a:t>
            </a:r>
          </a:p>
        </p:txBody>
      </p:sp>
      <p:sp>
        <p:nvSpPr>
          <p:cNvPr id="445443" name="Rectangle 3"/>
          <p:cNvSpPr>
            <a:spLocks noGrp="1" noChangeArrowheads="1"/>
          </p:cNvSpPr>
          <p:nvPr>
            <p:ph type="body" idx="1"/>
          </p:nvPr>
        </p:nvSpPr>
        <p:spPr>
          <a:xfrm>
            <a:off x="381000" y="1192213"/>
            <a:ext cx="7539038" cy="5119687"/>
          </a:xfrm>
          <a:noFill/>
        </p:spPr>
        <p:txBody>
          <a:bodyPr lIns="0" tIns="0" rIns="0" bIns="0">
            <a:spAutoFit/>
          </a:bodyPr>
          <a:lstStyle/>
          <a:p>
            <a:pPr>
              <a:spcBef>
                <a:spcPct val="40000"/>
              </a:spcBef>
              <a:buClr>
                <a:srgbClr val="CC0000"/>
              </a:buClr>
              <a:buFont typeface="Wingdings" pitchFamily="2" charset="2"/>
              <a:buChar char="Ø"/>
            </a:pPr>
            <a:r>
              <a:rPr lang="es-VE" sz="3000" b="1" smtClean="0"/>
              <a:t>COMPLEJIDAD BIO-GEOGRÁFICA GENERA RESPUESTAS INSTITUCIONALES COMPLEJAS.</a:t>
            </a:r>
          </a:p>
          <a:p>
            <a:pPr>
              <a:spcBef>
                <a:spcPct val="40000"/>
              </a:spcBef>
              <a:buClr>
                <a:srgbClr val="CC0000"/>
              </a:buClr>
              <a:buFont typeface="Wingdings" pitchFamily="2" charset="2"/>
              <a:buChar char="Ø"/>
            </a:pPr>
            <a:r>
              <a:rPr lang="es-VE" sz="3000" b="1" smtClean="0"/>
              <a:t>EVOLUCIÓN DE GOBERNANZA UNITARIA  (ESTATAL) A ESQUEMAS MIXTOS Y MULTIDIMENSIONALES.</a:t>
            </a:r>
          </a:p>
          <a:p>
            <a:pPr>
              <a:spcBef>
                <a:spcPct val="40000"/>
              </a:spcBef>
              <a:buClr>
                <a:srgbClr val="CC0000"/>
              </a:buClr>
              <a:buFont typeface="Wingdings" pitchFamily="2" charset="2"/>
              <a:buChar char="Ø"/>
            </a:pPr>
            <a:r>
              <a:rPr lang="es-VE" sz="3000" b="1" smtClean="0"/>
              <a:t>DESCENTRALIZACIÓN Y PARTICIPACIÓN</a:t>
            </a:r>
          </a:p>
          <a:p>
            <a:pPr>
              <a:spcBef>
                <a:spcPct val="40000"/>
              </a:spcBef>
              <a:buClr>
                <a:srgbClr val="CC0000"/>
              </a:buClr>
              <a:buFont typeface="Wingdings" pitchFamily="2" charset="2"/>
              <a:buChar char="Ø"/>
            </a:pPr>
            <a:r>
              <a:rPr lang="es-VE" sz="3000" b="1" smtClean="0"/>
              <a:t>INTEGRADORA Y CON IDENTIDAD LOCAL</a:t>
            </a:r>
            <a:endParaRPr lang="es-ES" sz="3000" b="1" smtClean="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p>
            <a:fld id="{0F981F8B-64D2-4430-BCE5-6EA5B111F517}" type="slidenum">
              <a:rPr lang="es-ES"/>
              <a:pPr/>
              <a:t>54</a:t>
            </a:fld>
            <a:endParaRPr lang="es-ES"/>
          </a:p>
        </p:txBody>
      </p:sp>
      <p:sp>
        <p:nvSpPr>
          <p:cNvPr id="328706" name="WordArt 2"/>
          <p:cNvSpPr>
            <a:spLocks noChangeArrowheads="1" noChangeShapeType="1" noTextEdit="1"/>
          </p:cNvSpPr>
          <p:nvPr/>
        </p:nvSpPr>
        <p:spPr bwMode="auto">
          <a:xfrm>
            <a:off x="787400" y="260350"/>
            <a:ext cx="6704013"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Esquemas de Gestión</a:t>
            </a:r>
          </a:p>
        </p:txBody>
      </p:sp>
      <p:sp>
        <p:nvSpPr>
          <p:cNvPr id="328707" name="Rectangle 3"/>
          <p:cNvSpPr>
            <a:spLocks noGrp="1" noChangeArrowheads="1"/>
          </p:cNvSpPr>
          <p:nvPr>
            <p:ph type="body" idx="1"/>
          </p:nvPr>
        </p:nvSpPr>
        <p:spPr>
          <a:xfrm>
            <a:off x="381000" y="1192213"/>
            <a:ext cx="7539038" cy="5170646"/>
          </a:xfrm>
          <a:noFill/>
        </p:spPr>
        <p:txBody>
          <a:bodyPr lIns="0" tIns="0" rIns="0" bIns="0">
            <a:spAutoFit/>
          </a:bodyPr>
          <a:lstStyle/>
          <a:p>
            <a:pPr>
              <a:spcBef>
                <a:spcPct val="40000"/>
              </a:spcBef>
              <a:buClr>
                <a:srgbClr val="CC0000"/>
              </a:buClr>
              <a:buFont typeface="Wingdings" pitchFamily="2" charset="2"/>
              <a:buChar char="Ø"/>
            </a:pPr>
            <a:r>
              <a:rPr lang="es-VE" sz="3000" b="1" dirty="0" smtClean="0"/>
              <a:t>ÁREAS PROTEGIDAS GOBERNADAS POR EL ESTADO</a:t>
            </a:r>
          </a:p>
          <a:p>
            <a:pPr>
              <a:spcBef>
                <a:spcPct val="40000"/>
              </a:spcBef>
              <a:buClr>
                <a:srgbClr val="CC0000"/>
              </a:buClr>
              <a:buFont typeface="Wingdings" pitchFamily="2" charset="2"/>
              <a:buChar char="Ø"/>
            </a:pPr>
            <a:r>
              <a:rPr lang="es-VE" sz="3000" b="1" dirty="0" smtClean="0"/>
              <a:t>GOBERNANZA COMPARTIDA (GOBIERNO NACIONAL, </a:t>
            </a:r>
            <a:r>
              <a:rPr lang="es-VE" sz="3000" b="1" dirty="0" smtClean="0"/>
              <a:t>ESTADAL, MUNICIPAL, COMUNAL, ONG, </a:t>
            </a:r>
            <a:r>
              <a:rPr lang="es-VE" sz="3000" b="1" dirty="0" smtClean="0"/>
              <a:t>ENTIDADES INTERNACIONALES, ETC.)</a:t>
            </a:r>
          </a:p>
          <a:p>
            <a:pPr>
              <a:spcBef>
                <a:spcPct val="40000"/>
              </a:spcBef>
              <a:buClr>
                <a:srgbClr val="CC0000"/>
              </a:buClr>
              <a:buFont typeface="Wingdings" pitchFamily="2" charset="2"/>
              <a:buChar char="Ø"/>
            </a:pPr>
            <a:r>
              <a:rPr lang="es-VE" sz="3000" b="1" dirty="0" smtClean="0"/>
              <a:t>ÁREAS COMUNITARIAS DE CONSERVACIÓN (LOCALES, INDÍGENAS)</a:t>
            </a:r>
          </a:p>
          <a:p>
            <a:pPr>
              <a:spcBef>
                <a:spcPct val="40000"/>
              </a:spcBef>
              <a:buClr>
                <a:srgbClr val="CC0000"/>
              </a:buClr>
              <a:buFont typeface="Wingdings" pitchFamily="2" charset="2"/>
              <a:buChar char="Ø"/>
            </a:pPr>
            <a:r>
              <a:rPr lang="es-VE" sz="3000" b="1" dirty="0" smtClean="0"/>
              <a:t>ÁREAS PRIVADAS</a:t>
            </a:r>
            <a:endParaRPr lang="es-ES" sz="3000" b="1" dirty="0" smtClean="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318EFDC1-CEEA-4E1F-8046-47802C1782C8}" type="slidenum">
              <a:rPr lang="es-ES"/>
              <a:pPr/>
              <a:t>55</a:t>
            </a:fld>
            <a:endParaRPr lang="es-ES"/>
          </a:p>
        </p:txBody>
      </p:sp>
      <p:pic>
        <p:nvPicPr>
          <p:cNvPr id="439302" name="Picture 6"/>
          <p:cNvPicPr>
            <a:picLocks noChangeAspect="1" noChangeArrowheads="1"/>
          </p:cNvPicPr>
          <p:nvPr/>
        </p:nvPicPr>
        <p:blipFill>
          <a:blip r:embed="rId2"/>
          <a:srcRect/>
          <a:stretch>
            <a:fillRect/>
          </a:stretch>
        </p:blipFill>
        <p:spPr bwMode="auto">
          <a:xfrm>
            <a:off x="112713" y="1741488"/>
            <a:ext cx="8918575" cy="4094162"/>
          </a:xfrm>
          <a:prstGeom prst="rect">
            <a:avLst/>
          </a:prstGeom>
          <a:noFill/>
          <a:ln w="9525">
            <a:noFill/>
            <a:miter lim="800000"/>
            <a:headEnd/>
            <a:tailEnd/>
          </a:ln>
          <a:effectLst/>
        </p:spPr>
      </p:pic>
      <p:sp>
        <p:nvSpPr>
          <p:cNvPr id="439298"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39299" name="WordArt 3"/>
          <p:cNvSpPr>
            <a:spLocks noChangeArrowheads="1" noChangeShapeType="1" noTextEdit="1"/>
          </p:cNvSpPr>
          <p:nvPr/>
        </p:nvSpPr>
        <p:spPr bwMode="auto">
          <a:xfrm>
            <a:off x="1684338" y="85725"/>
            <a:ext cx="6294437" cy="102552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Es necesario apoyar la gestión del ente responsable</a:t>
            </a:r>
          </a:p>
          <a:p>
            <a:pPr algn="ctr"/>
            <a:r>
              <a:rPr lang="es-VE" sz="3600" kern="10">
                <a:ln w="9525">
                  <a:solidFill>
                    <a:srgbClr val="000000"/>
                  </a:solidFill>
                  <a:round/>
                  <a:headEnd/>
                  <a:tailEnd/>
                </a:ln>
                <a:solidFill>
                  <a:srgbClr val="009352"/>
                </a:solidFill>
                <a:latin typeface="Arial Black"/>
              </a:rPr>
              <a:t>del Sistema de Parques Nacionales de Venezuela</a:t>
            </a:r>
          </a:p>
          <a:p>
            <a:pPr algn="ctr"/>
            <a:r>
              <a:rPr lang="es-VE" sz="3600" kern="10">
                <a:ln w="9525">
                  <a:solidFill>
                    <a:srgbClr val="000000"/>
                  </a:solidFill>
                  <a:round/>
                  <a:headEnd/>
                  <a:tailEnd/>
                </a:ln>
                <a:solidFill>
                  <a:srgbClr val="009352"/>
                </a:solidFill>
                <a:latin typeface="Arial Black"/>
              </a:rPr>
              <a:t>a fin de garantizar el financiamiento a largo plazo de estas áreas</a:t>
            </a:r>
          </a:p>
        </p:txBody>
      </p:sp>
    </p:spTree>
  </p:cSld>
  <p:clrMapOvr>
    <a:masterClrMapping/>
  </p:clrMapOvr>
  <p:transition spd="slow">
    <p:cover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1B796354-DE0A-469C-B267-377F4A470EFC}" type="slidenum">
              <a:rPr lang="es-ES"/>
              <a:pPr/>
              <a:t>56</a:t>
            </a:fld>
            <a:endParaRPr lang="es-ES"/>
          </a:p>
        </p:txBody>
      </p:sp>
      <p:sp>
        <p:nvSpPr>
          <p:cNvPr id="440322"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40323" name="WordArt 3"/>
          <p:cNvSpPr>
            <a:spLocks noChangeArrowheads="1" noChangeShapeType="1" noTextEdit="1"/>
          </p:cNvSpPr>
          <p:nvPr/>
        </p:nvSpPr>
        <p:spPr bwMode="auto">
          <a:xfrm>
            <a:off x="1670050" y="160338"/>
            <a:ext cx="6294438" cy="10318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Es necesario invitar a los Consejos Comunales</a:t>
            </a:r>
          </a:p>
          <a:p>
            <a:pPr algn="ctr"/>
            <a:r>
              <a:rPr lang="es-VE" sz="3600" kern="10">
                <a:ln w="9525">
                  <a:solidFill>
                    <a:srgbClr val="000000"/>
                  </a:solidFill>
                  <a:round/>
                  <a:headEnd/>
                  <a:tailEnd/>
                </a:ln>
                <a:solidFill>
                  <a:srgbClr val="009352"/>
                </a:solidFill>
                <a:latin typeface="Arial Black"/>
              </a:rPr>
              <a:t>a proteger el patrimonio natural y cultural</a:t>
            </a:r>
          </a:p>
          <a:p>
            <a:pPr algn="ctr"/>
            <a:r>
              <a:rPr lang="es-VE" sz="3600" kern="10">
                <a:ln w="9525">
                  <a:solidFill>
                    <a:srgbClr val="000000"/>
                  </a:solidFill>
                  <a:round/>
                  <a:headEnd/>
                  <a:tailEnd/>
                </a:ln>
                <a:solidFill>
                  <a:srgbClr val="009352"/>
                </a:solidFill>
                <a:latin typeface="Arial Black"/>
              </a:rPr>
              <a:t>de nuestros parques nacionales</a:t>
            </a:r>
          </a:p>
        </p:txBody>
      </p:sp>
      <p:sp>
        <p:nvSpPr>
          <p:cNvPr id="440325" name="Text Box 5"/>
          <p:cNvSpPr txBox="1">
            <a:spLocks noChangeArrowheads="1"/>
          </p:cNvSpPr>
          <p:nvPr/>
        </p:nvSpPr>
        <p:spPr bwMode="auto">
          <a:xfrm>
            <a:off x="358775" y="4870450"/>
            <a:ext cx="8453438" cy="1460500"/>
          </a:xfrm>
          <a:prstGeom prst="rect">
            <a:avLst/>
          </a:prstGeom>
          <a:noFill/>
          <a:ln w="9525">
            <a:noFill/>
            <a:miter lim="800000"/>
            <a:headEnd/>
            <a:tailEnd/>
          </a:ln>
          <a:effectLst/>
        </p:spPr>
        <p:txBody>
          <a:bodyPr lIns="0" tIns="0" rIns="0" bIns="0">
            <a:spAutoFit/>
          </a:bodyPr>
          <a:lstStyle/>
          <a:p>
            <a:r>
              <a:rPr lang="es-ES" sz="2400"/>
              <a:t>Es pertinente capacitar a los Consejos Comunales en actividades que promuevan el desarrollo sustentable como parte del nuevo paradigma de desarrollo socio-ambiental propuesto por Estado.</a:t>
            </a:r>
          </a:p>
        </p:txBody>
      </p:sp>
      <p:pic>
        <p:nvPicPr>
          <p:cNvPr id="440326" name="Picture 6"/>
          <p:cNvPicPr>
            <a:picLocks noChangeAspect="1" noChangeArrowheads="1"/>
          </p:cNvPicPr>
          <p:nvPr/>
        </p:nvPicPr>
        <p:blipFill>
          <a:blip r:embed="rId2"/>
          <a:srcRect/>
          <a:stretch>
            <a:fillRect/>
          </a:stretch>
        </p:blipFill>
        <p:spPr bwMode="auto">
          <a:xfrm>
            <a:off x="160338" y="2032000"/>
            <a:ext cx="8850312" cy="2012950"/>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31BDCE46-3C38-4163-8BB1-213748D2D01A}" type="slidenum">
              <a:rPr lang="es-ES"/>
              <a:pPr/>
              <a:t>57</a:t>
            </a:fld>
            <a:endParaRPr lang="es-ES"/>
          </a:p>
        </p:txBody>
      </p:sp>
      <p:pic>
        <p:nvPicPr>
          <p:cNvPr id="441353" name="Picture 9" descr="oportunidad_1"/>
          <p:cNvPicPr>
            <a:picLocks noChangeAspect="1" noChangeArrowheads="1"/>
          </p:cNvPicPr>
          <p:nvPr/>
        </p:nvPicPr>
        <p:blipFill>
          <a:blip r:embed="rId2"/>
          <a:srcRect/>
          <a:stretch>
            <a:fillRect/>
          </a:stretch>
        </p:blipFill>
        <p:spPr bwMode="auto">
          <a:xfrm>
            <a:off x="160338" y="1573213"/>
            <a:ext cx="8850312" cy="4310062"/>
          </a:xfrm>
          <a:prstGeom prst="rect">
            <a:avLst/>
          </a:prstGeom>
          <a:noFill/>
        </p:spPr>
      </p:pic>
      <p:sp>
        <p:nvSpPr>
          <p:cNvPr id="441346"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41347" name="WordArt 3"/>
          <p:cNvSpPr>
            <a:spLocks noChangeArrowheads="1" noChangeShapeType="1" noTextEdit="1"/>
          </p:cNvSpPr>
          <p:nvPr/>
        </p:nvSpPr>
        <p:spPr bwMode="auto">
          <a:xfrm>
            <a:off x="1684338" y="188913"/>
            <a:ext cx="6294437" cy="1116012"/>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Los Parques Nacionales son una oportunidad para impulsar</a:t>
            </a:r>
          </a:p>
          <a:p>
            <a:pPr algn="ctr"/>
            <a:r>
              <a:rPr lang="es-VE" sz="3600" kern="10">
                <a:ln w="9525">
                  <a:solidFill>
                    <a:srgbClr val="000000"/>
                  </a:solidFill>
                  <a:round/>
                  <a:headEnd/>
                  <a:tailEnd/>
                </a:ln>
                <a:solidFill>
                  <a:srgbClr val="009352"/>
                </a:solidFill>
                <a:latin typeface="Arial Black"/>
              </a:rPr>
              <a:t>el modelo de desarrollo socio-ambiental que esta propuesto</a:t>
            </a:r>
          </a:p>
          <a:p>
            <a:pPr algn="ctr"/>
            <a:r>
              <a:rPr lang="es-VE" sz="3600" kern="10">
                <a:ln w="9525">
                  <a:solidFill>
                    <a:srgbClr val="000000"/>
                  </a:solidFill>
                  <a:round/>
                  <a:headEnd/>
                  <a:tailEnd/>
                </a:ln>
                <a:solidFill>
                  <a:srgbClr val="009352"/>
                </a:solidFill>
                <a:latin typeface="Arial Black"/>
              </a:rPr>
              <a:t>en la Constitución de la República Bolivariana de Venezuela</a:t>
            </a:r>
          </a:p>
        </p:txBody>
      </p:sp>
      <p:sp>
        <p:nvSpPr>
          <p:cNvPr id="441349" name="Text Box 5"/>
          <p:cNvSpPr txBox="1">
            <a:spLocks noChangeArrowheads="1"/>
          </p:cNvSpPr>
          <p:nvPr/>
        </p:nvSpPr>
        <p:spPr bwMode="auto">
          <a:xfrm>
            <a:off x="160338" y="6038850"/>
            <a:ext cx="8850312" cy="334963"/>
          </a:xfrm>
          <a:prstGeom prst="rect">
            <a:avLst/>
          </a:prstGeom>
          <a:noFill/>
          <a:ln w="9525">
            <a:noFill/>
            <a:miter lim="800000"/>
            <a:headEnd/>
            <a:tailEnd/>
          </a:ln>
          <a:effectLst/>
        </p:spPr>
        <p:txBody>
          <a:bodyPr lIns="0" tIns="0" rIns="0" bIns="0">
            <a:spAutoFit/>
          </a:bodyPr>
          <a:lstStyle/>
          <a:p>
            <a:pPr algn="ctr"/>
            <a:r>
              <a:rPr lang="es-ES" sz="2200" b="1"/>
              <a:t>La salud ambiental es prioridad nacional, es un Asunto de Estado</a:t>
            </a:r>
            <a:r>
              <a:rPr lang="es-ES" sz="2200"/>
              <a:t>.</a:t>
            </a:r>
          </a:p>
        </p:txBody>
      </p:sp>
      <p:sp>
        <p:nvSpPr>
          <p:cNvPr id="441350" name="Text Box 6"/>
          <p:cNvSpPr txBox="1">
            <a:spLocks noChangeArrowheads="1"/>
          </p:cNvSpPr>
          <p:nvPr/>
        </p:nvSpPr>
        <p:spPr bwMode="auto">
          <a:xfrm>
            <a:off x="2395538" y="4237038"/>
            <a:ext cx="6515100" cy="1460500"/>
          </a:xfrm>
          <a:prstGeom prst="rect">
            <a:avLst/>
          </a:prstGeom>
          <a:noFill/>
          <a:ln w="9525">
            <a:noFill/>
            <a:miter lim="800000"/>
            <a:headEnd/>
            <a:tailEnd/>
          </a:ln>
          <a:effectLst/>
        </p:spPr>
        <p:txBody>
          <a:bodyPr lIns="0" tIns="0" rIns="0" bIns="0">
            <a:spAutoFit/>
          </a:bodyPr>
          <a:lstStyle/>
          <a:p>
            <a:r>
              <a:rPr lang="es-ES" sz="2400"/>
              <a:t>Esta visión está claramente expresada en nuestras leyes por lo que se requiere su transversalización en los diversos sectores y en la conciencia ciudadana.</a:t>
            </a:r>
          </a:p>
        </p:txBody>
      </p:sp>
    </p:spTree>
  </p:cSld>
  <p:clrMapOvr>
    <a:masterClrMapping/>
  </p:clrMapOvr>
  <p:transition spd="slow">
    <p:cover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B0707149-C1D3-4F18-BA0D-E89E2CFEAE80}" type="slidenum">
              <a:rPr lang="es-ES"/>
              <a:pPr/>
              <a:t>58</a:t>
            </a:fld>
            <a:endParaRPr lang="es-ES"/>
          </a:p>
        </p:txBody>
      </p:sp>
      <p:sp>
        <p:nvSpPr>
          <p:cNvPr id="442370"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42372" name="Rectangle 4"/>
          <p:cNvSpPr>
            <a:spLocks noChangeArrowheads="1"/>
          </p:cNvSpPr>
          <p:nvPr/>
        </p:nvSpPr>
        <p:spPr bwMode="auto">
          <a:xfrm>
            <a:off x="2286000" y="3789363"/>
            <a:ext cx="4214813" cy="1811337"/>
          </a:xfrm>
          <a:prstGeom prst="rect">
            <a:avLst/>
          </a:prstGeom>
          <a:solidFill>
            <a:schemeClr val="bg1"/>
          </a:solidFill>
          <a:ln w="9525">
            <a:solidFill>
              <a:schemeClr val="bg1"/>
            </a:solidFill>
            <a:miter lim="800000"/>
            <a:headEnd/>
            <a:tailEnd/>
          </a:ln>
          <a:effectLst/>
        </p:spPr>
        <p:txBody>
          <a:bodyPr wrap="none" anchor="ctr"/>
          <a:lstStyle/>
          <a:p>
            <a:endParaRPr lang="es-VE"/>
          </a:p>
        </p:txBody>
      </p:sp>
      <p:pic>
        <p:nvPicPr>
          <p:cNvPr id="442374" name="Picture 6"/>
          <p:cNvPicPr>
            <a:picLocks noChangeAspect="1" noChangeArrowheads="1"/>
          </p:cNvPicPr>
          <p:nvPr/>
        </p:nvPicPr>
        <p:blipFill>
          <a:blip r:embed="rId2"/>
          <a:srcRect/>
          <a:stretch>
            <a:fillRect/>
          </a:stretch>
        </p:blipFill>
        <p:spPr bwMode="auto">
          <a:xfrm>
            <a:off x="0" y="0"/>
            <a:ext cx="9144000" cy="6846888"/>
          </a:xfrm>
          <a:prstGeom prst="rect">
            <a:avLst/>
          </a:prstGeom>
          <a:noFill/>
          <a:ln w="9525">
            <a:noFill/>
            <a:miter lim="800000"/>
            <a:headEnd/>
            <a:tailEnd/>
          </a:ln>
          <a:effectLst/>
        </p:spPr>
      </p:pic>
    </p:spTree>
  </p:cSld>
  <p:clrMapOvr>
    <a:masterClrMapping/>
  </p:clrMapOvr>
  <p:transition spd="slow">
    <p:cover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p>
            <a:fld id="{D6D0346F-B0DF-40FD-8F71-A6B6CA727D22}" type="slidenum">
              <a:rPr lang="es-ES"/>
              <a:pPr/>
              <a:t>59</a:t>
            </a:fld>
            <a:endParaRPr lang="es-ES"/>
          </a:p>
        </p:txBody>
      </p:sp>
      <p:sp>
        <p:nvSpPr>
          <p:cNvPr id="330754" name="WordArt 2"/>
          <p:cNvSpPr>
            <a:spLocks noChangeArrowheads="1" noChangeShapeType="1" noTextEdit="1"/>
          </p:cNvSpPr>
          <p:nvPr/>
        </p:nvSpPr>
        <p:spPr bwMode="auto">
          <a:xfrm>
            <a:off x="787400" y="260350"/>
            <a:ext cx="6704013"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Mensajes Claves</a:t>
            </a:r>
          </a:p>
        </p:txBody>
      </p:sp>
      <p:sp>
        <p:nvSpPr>
          <p:cNvPr id="330755" name="Rectangle 3"/>
          <p:cNvSpPr>
            <a:spLocks noGrp="1" noChangeArrowheads="1"/>
          </p:cNvSpPr>
          <p:nvPr>
            <p:ph type="body" idx="1"/>
          </p:nvPr>
        </p:nvSpPr>
        <p:spPr>
          <a:xfrm>
            <a:off x="381000" y="1192213"/>
            <a:ext cx="7539038" cy="3844925"/>
          </a:xfrm>
          <a:noFill/>
        </p:spPr>
        <p:txBody>
          <a:bodyPr lIns="0" tIns="0" rIns="0" bIns="0">
            <a:spAutoFit/>
          </a:bodyPr>
          <a:lstStyle/>
          <a:p>
            <a:pPr>
              <a:spcBef>
                <a:spcPct val="40000"/>
              </a:spcBef>
              <a:buClr>
                <a:srgbClr val="CC0000"/>
              </a:buClr>
              <a:buFont typeface="Wingdings" pitchFamily="2" charset="2"/>
              <a:buChar char="Ø"/>
            </a:pPr>
            <a:r>
              <a:rPr lang="es-CO" sz="3600" b="1" smtClean="0">
                <a:effectLst>
                  <a:outerShdw blurRad="38100" dist="38100" dir="2700000" algn="tl">
                    <a:srgbClr val="C0C0C0"/>
                  </a:outerShdw>
                </a:effectLst>
              </a:rPr>
              <a:t>¡La conservación necesita las</a:t>
            </a:r>
            <a:r>
              <a:rPr lang="es-CO" sz="3600" b="1" smtClean="0">
                <a:solidFill>
                  <a:schemeClr val="hlink"/>
                </a:solidFill>
                <a:effectLst>
                  <a:outerShdw blurRad="38100" dist="38100" dir="2700000" algn="tl">
                    <a:srgbClr val="C0C0C0"/>
                  </a:outerShdw>
                </a:effectLst>
              </a:rPr>
              <a:t> capacidades</a:t>
            </a:r>
            <a:r>
              <a:rPr lang="es-CO" sz="3600" b="1" smtClean="0">
                <a:effectLst>
                  <a:outerShdw blurRad="38100" dist="38100" dir="2700000" algn="tl">
                    <a:srgbClr val="C0C0C0"/>
                  </a:outerShdw>
                </a:effectLst>
              </a:rPr>
              <a:t>, las</a:t>
            </a:r>
            <a:r>
              <a:rPr lang="es-CO" sz="3600" b="1" smtClean="0">
                <a:solidFill>
                  <a:schemeClr val="hlink"/>
                </a:solidFill>
                <a:effectLst>
                  <a:outerShdw blurRad="38100" dist="38100" dir="2700000" algn="tl">
                    <a:srgbClr val="C0C0C0"/>
                  </a:outerShdw>
                </a:effectLst>
              </a:rPr>
              <a:t> preocupaciones </a:t>
            </a:r>
            <a:r>
              <a:rPr lang="es-CO" sz="3600" b="1" smtClean="0">
                <a:effectLst>
                  <a:outerShdw blurRad="38100" dist="38100" dir="2700000" algn="tl">
                    <a:srgbClr val="C0C0C0"/>
                  </a:outerShdw>
                </a:effectLst>
              </a:rPr>
              <a:t>y el</a:t>
            </a:r>
            <a:r>
              <a:rPr lang="es-CO" sz="3600" b="1" smtClean="0">
                <a:solidFill>
                  <a:schemeClr val="hlink"/>
                </a:solidFill>
                <a:effectLst>
                  <a:outerShdw blurRad="38100" dist="38100" dir="2700000" algn="tl">
                    <a:srgbClr val="C0C0C0"/>
                  </a:outerShdw>
                </a:effectLst>
              </a:rPr>
              <a:t> compromiso de la sociedad en su conjunto</a:t>
            </a:r>
            <a:r>
              <a:rPr lang="es-CO" sz="3600" b="1" smtClean="0">
                <a:effectLst>
                  <a:outerShdw blurRad="38100" dist="38100" dir="2700000" algn="tl">
                    <a:srgbClr val="C0C0C0"/>
                  </a:outerShdw>
                </a:effectLst>
              </a:rPr>
              <a:t>, … no sólo de los profesionales expertos o de los funcionarios del gobierno!</a:t>
            </a:r>
            <a:endParaRPr lang="es-VE" sz="3600" b="1"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6233759A-F334-448A-8BDE-7CEA62312B78}" type="slidenum">
              <a:rPr lang="es-ES"/>
              <a:pPr/>
              <a:t>6</a:t>
            </a:fld>
            <a:endParaRPr lang="es-ES"/>
          </a:p>
        </p:txBody>
      </p:sp>
      <p:sp>
        <p:nvSpPr>
          <p:cNvPr id="422914"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22915" name="WordArt 3"/>
          <p:cNvSpPr>
            <a:spLocks noChangeArrowheads="1" noChangeShapeType="1" noTextEdit="1"/>
          </p:cNvSpPr>
          <p:nvPr/>
        </p:nvSpPr>
        <p:spPr bwMode="auto">
          <a:xfrm>
            <a:off x="1884363" y="174625"/>
            <a:ext cx="6294437"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Parque Nacional Guatopo:</a:t>
            </a:r>
          </a:p>
          <a:p>
            <a:pPr algn="ctr"/>
            <a:r>
              <a:rPr lang="es-VE" sz="3600" kern="10">
                <a:ln w="9525">
                  <a:solidFill>
                    <a:srgbClr val="000000"/>
                  </a:solidFill>
                  <a:round/>
                  <a:headEnd/>
                  <a:tailEnd/>
                </a:ln>
                <a:solidFill>
                  <a:srgbClr val="009352"/>
                </a:solidFill>
                <a:latin typeface="Arial Black"/>
              </a:rPr>
              <a:t>Fuente de agua para Caracas</a:t>
            </a:r>
          </a:p>
        </p:txBody>
      </p:sp>
      <p:pic>
        <p:nvPicPr>
          <p:cNvPr id="422920" name="Picture 8" descr="agua_2"/>
          <p:cNvPicPr>
            <a:picLocks noChangeAspect="1" noChangeArrowheads="1"/>
          </p:cNvPicPr>
          <p:nvPr/>
        </p:nvPicPr>
        <p:blipFill>
          <a:blip r:embed="rId2"/>
          <a:srcRect/>
          <a:stretch>
            <a:fillRect/>
          </a:stretch>
        </p:blipFill>
        <p:spPr bwMode="auto">
          <a:xfrm>
            <a:off x="149225" y="1146175"/>
            <a:ext cx="8832850" cy="4651375"/>
          </a:xfrm>
          <a:prstGeom prst="rect">
            <a:avLst/>
          </a:prstGeom>
          <a:noFill/>
        </p:spPr>
      </p:pic>
      <p:sp>
        <p:nvSpPr>
          <p:cNvPr id="422921" name="Text Box 9"/>
          <p:cNvSpPr txBox="1">
            <a:spLocks noChangeArrowheads="1"/>
          </p:cNvSpPr>
          <p:nvPr/>
        </p:nvSpPr>
        <p:spPr bwMode="auto">
          <a:xfrm>
            <a:off x="5629275" y="3214688"/>
            <a:ext cx="3352800" cy="2555875"/>
          </a:xfrm>
          <a:prstGeom prst="rect">
            <a:avLst/>
          </a:prstGeom>
          <a:noFill/>
          <a:ln w="9525">
            <a:noFill/>
            <a:miter lim="800000"/>
            <a:headEnd/>
            <a:tailEnd/>
          </a:ln>
          <a:effectLst/>
        </p:spPr>
        <p:txBody>
          <a:bodyPr lIns="0" tIns="0" rIns="0" bIns="0">
            <a:spAutoFit/>
          </a:bodyPr>
          <a:lstStyle/>
          <a:p>
            <a:r>
              <a:rPr lang="es-ES" sz="2400"/>
              <a:t>Más de 120 mil hectáreas de bosques producen agua para beneficio de 4 millones de habitantes que consumen 17 mil litros de agua por segundo.</a:t>
            </a:r>
          </a:p>
        </p:txBody>
      </p:sp>
    </p:spTree>
  </p:cSld>
  <p:clrMapOvr>
    <a:masterClrMapping/>
  </p:clrMapOvr>
  <p:transition spd="slow">
    <p:cover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p>
            <a:fld id="{032E671B-90C9-40F9-9697-69903BFCBED3}" type="slidenum">
              <a:rPr lang="es-ES"/>
              <a:pPr/>
              <a:t>60</a:t>
            </a:fld>
            <a:endParaRPr lang="es-ES"/>
          </a:p>
        </p:txBody>
      </p:sp>
      <p:sp>
        <p:nvSpPr>
          <p:cNvPr id="332802" name="WordArt 2"/>
          <p:cNvSpPr>
            <a:spLocks noChangeArrowheads="1" noChangeShapeType="1" noTextEdit="1"/>
          </p:cNvSpPr>
          <p:nvPr/>
        </p:nvSpPr>
        <p:spPr bwMode="auto">
          <a:xfrm>
            <a:off x="787400" y="260350"/>
            <a:ext cx="6704013"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Mensajes Claves</a:t>
            </a:r>
          </a:p>
        </p:txBody>
      </p:sp>
      <p:sp>
        <p:nvSpPr>
          <p:cNvPr id="332803" name="Rectangle 3"/>
          <p:cNvSpPr>
            <a:spLocks noGrp="1" noChangeArrowheads="1"/>
          </p:cNvSpPr>
          <p:nvPr>
            <p:ph type="body" idx="1"/>
          </p:nvPr>
        </p:nvSpPr>
        <p:spPr>
          <a:xfrm>
            <a:off x="381000" y="1192213"/>
            <a:ext cx="7539038" cy="4943475"/>
          </a:xfrm>
          <a:noFill/>
        </p:spPr>
        <p:txBody>
          <a:bodyPr lIns="0" tIns="0" rIns="0" bIns="0">
            <a:spAutoFit/>
          </a:bodyPr>
          <a:lstStyle/>
          <a:p>
            <a:pPr>
              <a:spcBef>
                <a:spcPct val="40000"/>
              </a:spcBef>
              <a:buClr>
                <a:srgbClr val="CC0000"/>
              </a:buClr>
              <a:buFont typeface="Wingdings" pitchFamily="2" charset="2"/>
              <a:buChar char="Ø"/>
            </a:pPr>
            <a:r>
              <a:rPr lang="es-CO" sz="3600" b="1" smtClean="0">
                <a:effectLst>
                  <a:outerShdw blurRad="38100" dist="38100" dir="2700000" algn="tl">
                    <a:srgbClr val="C0C0C0"/>
                  </a:outerShdw>
                </a:effectLst>
              </a:rPr>
              <a:t>La conservación debe prestar más atención a los </a:t>
            </a:r>
            <a:r>
              <a:rPr lang="es-CO" sz="3600" b="1" smtClean="0">
                <a:solidFill>
                  <a:schemeClr val="hlink"/>
                </a:solidFill>
                <a:effectLst>
                  <a:outerShdw blurRad="38100" dist="38100" dir="2700000" algn="tl">
                    <a:srgbClr val="C0C0C0"/>
                  </a:outerShdw>
                </a:effectLst>
              </a:rPr>
              <a:t>vínculos</a:t>
            </a:r>
            <a:r>
              <a:rPr lang="es-CO" sz="3600" b="1" smtClean="0">
                <a:effectLst>
                  <a:outerShdw blurRad="38100" dist="38100" dir="2700000" algn="tl">
                    <a:srgbClr val="C0C0C0"/>
                  </a:outerShdw>
                </a:effectLst>
              </a:rPr>
              <a:t> cruciales </a:t>
            </a:r>
            <a:r>
              <a:rPr lang="es-CO" sz="3600" b="1" smtClean="0">
                <a:solidFill>
                  <a:schemeClr val="hlink"/>
                </a:solidFill>
                <a:effectLst>
                  <a:outerShdw blurRad="38100" dist="38100" dir="2700000" algn="tl">
                    <a:srgbClr val="C0C0C0"/>
                  </a:outerShdw>
                </a:effectLst>
              </a:rPr>
              <a:t>entre</a:t>
            </a:r>
            <a:r>
              <a:rPr lang="es-CO" sz="3600" b="1" smtClean="0">
                <a:effectLst>
                  <a:outerShdw blurRad="38100" dist="38100" dir="2700000" algn="tl">
                    <a:srgbClr val="C0C0C0"/>
                  </a:outerShdw>
                </a:effectLst>
              </a:rPr>
              <a:t> la</a:t>
            </a:r>
            <a:r>
              <a:rPr lang="es-CO" sz="3600" b="1" smtClean="0">
                <a:solidFill>
                  <a:schemeClr val="hlink"/>
                </a:solidFill>
                <a:effectLst>
                  <a:outerShdw blurRad="38100" dist="38100" dir="2700000" algn="tl">
                    <a:srgbClr val="C0C0C0"/>
                  </a:outerShdw>
                </a:effectLst>
              </a:rPr>
              <a:t> diversidad biológica y cultural </a:t>
            </a:r>
            <a:r>
              <a:rPr lang="es-CO" sz="3600" b="1" smtClean="0">
                <a:effectLst>
                  <a:outerShdw blurRad="38100" dist="38100" dir="2700000" algn="tl">
                    <a:srgbClr val="C0C0C0"/>
                  </a:outerShdw>
                </a:effectLst>
              </a:rPr>
              <a:t>y a las</a:t>
            </a:r>
            <a:r>
              <a:rPr lang="es-CO" sz="3600" b="1" smtClean="0">
                <a:solidFill>
                  <a:schemeClr val="hlink"/>
                </a:solidFill>
                <a:effectLst>
                  <a:outerShdw blurRad="38100" dist="38100" dir="2700000" algn="tl">
                    <a:srgbClr val="C0C0C0"/>
                  </a:outerShdw>
                </a:effectLst>
              </a:rPr>
              <a:t> condiciones para empoderar </a:t>
            </a:r>
            <a:r>
              <a:rPr lang="es-CO" sz="3600" b="1" smtClean="0">
                <a:effectLst>
                  <a:outerShdw blurRad="38100" dist="38100" dir="2700000" algn="tl">
                    <a:srgbClr val="C0C0C0"/>
                  </a:outerShdw>
                </a:effectLst>
              </a:rPr>
              <a:t>a los pueblos indígenas y a las comunidades locales para conservar la naturaleza y sus recursos</a:t>
            </a:r>
            <a:r>
              <a:rPr lang="es-CO" sz="3600" b="1" smtClean="0">
                <a:solidFill>
                  <a:schemeClr val="hlink"/>
                </a:solidFill>
                <a:effectLst>
                  <a:outerShdw blurRad="38100" dist="38100" dir="2700000" algn="tl">
                    <a:srgbClr val="C0C0C0"/>
                  </a:outerShdw>
                </a:effectLst>
              </a:rPr>
              <a:t>.</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p>
            <a:fld id="{9AB7AFBB-C6B7-41A1-851D-E466546D91DF}" type="slidenum">
              <a:rPr lang="es-ES"/>
              <a:pPr/>
              <a:t>61</a:t>
            </a:fld>
            <a:endParaRPr lang="es-ES"/>
          </a:p>
        </p:txBody>
      </p:sp>
      <p:sp>
        <p:nvSpPr>
          <p:cNvPr id="334850" name="WordArt 2"/>
          <p:cNvSpPr>
            <a:spLocks noChangeArrowheads="1" noChangeShapeType="1" noTextEdit="1"/>
          </p:cNvSpPr>
          <p:nvPr/>
        </p:nvSpPr>
        <p:spPr bwMode="auto">
          <a:xfrm>
            <a:off x="787400" y="260350"/>
            <a:ext cx="6704013"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Mensajes Claves</a:t>
            </a:r>
          </a:p>
        </p:txBody>
      </p:sp>
      <p:sp>
        <p:nvSpPr>
          <p:cNvPr id="334851" name="Rectangle 3"/>
          <p:cNvSpPr>
            <a:spLocks noGrp="1" noChangeArrowheads="1"/>
          </p:cNvSpPr>
          <p:nvPr>
            <p:ph type="body" idx="1"/>
          </p:nvPr>
        </p:nvSpPr>
        <p:spPr>
          <a:xfrm>
            <a:off x="381000" y="1192213"/>
            <a:ext cx="7539038" cy="3295650"/>
          </a:xfrm>
          <a:noFill/>
        </p:spPr>
        <p:txBody>
          <a:bodyPr lIns="0" tIns="0" rIns="0" bIns="0">
            <a:spAutoFit/>
          </a:bodyPr>
          <a:lstStyle/>
          <a:p>
            <a:pPr>
              <a:spcBef>
                <a:spcPct val="40000"/>
              </a:spcBef>
              <a:buClr>
                <a:srgbClr val="CC0000"/>
              </a:buClr>
              <a:buFont typeface="Wingdings" pitchFamily="2" charset="2"/>
              <a:buChar char="Ø"/>
            </a:pPr>
            <a:r>
              <a:rPr lang="es-CO" sz="3600" b="1" smtClean="0">
                <a:effectLst>
                  <a:outerShdw blurRad="38100" dist="38100" dir="2700000" algn="tl">
                    <a:srgbClr val="C0C0C0"/>
                  </a:outerShdw>
                </a:effectLst>
              </a:rPr>
              <a:t>La conservación necesita la </a:t>
            </a:r>
            <a:r>
              <a:rPr lang="es-CO" sz="3600" b="1" smtClean="0">
                <a:solidFill>
                  <a:schemeClr val="hlink"/>
                </a:solidFill>
                <a:effectLst>
                  <a:outerShdw blurRad="38100" dist="38100" dir="2700000" algn="tl">
                    <a:srgbClr val="C0C0C0"/>
                  </a:outerShdw>
                </a:effectLst>
              </a:rPr>
              <a:t>equidad: compartir de manera justa y </a:t>
            </a:r>
            <a:r>
              <a:rPr lang="es-CO" sz="3600" b="1" smtClean="0">
                <a:effectLst>
                  <a:outerShdw blurRad="38100" dist="38100" dir="2700000" algn="tl">
                    <a:srgbClr val="C0C0C0"/>
                  </a:outerShdw>
                </a:effectLst>
              </a:rPr>
              <a:t>sostenible los</a:t>
            </a:r>
            <a:r>
              <a:rPr lang="es-CO" sz="3600" b="1" smtClean="0">
                <a:solidFill>
                  <a:schemeClr val="hlink"/>
                </a:solidFill>
                <a:effectLst>
                  <a:outerShdw blurRad="38100" dist="38100" dir="2700000" algn="tl">
                    <a:srgbClr val="C0C0C0"/>
                  </a:outerShdw>
                </a:effectLst>
              </a:rPr>
              <a:t> costos </a:t>
            </a:r>
            <a:r>
              <a:rPr lang="es-CO" sz="3600" b="1" smtClean="0">
                <a:effectLst>
                  <a:outerShdw blurRad="38100" dist="38100" dir="2700000" algn="tl">
                    <a:srgbClr val="C0C0C0"/>
                  </a:outerShdw>
                </a:effectLst>
              </a:rPr>
              <a:t>y</a:t>
            </a:r>
            <a:r>
              <a:rPr lang="es-CO" sz="3600" b="1" smtClean="0">
                <a:solidFill>
                  <a:schemeClr val="hlink"/>
                </a:solidFill>
                <a:effectLst>
                  <a:outerShdw blurRad="38100" dist="38100" dir="2700000" algn="tl">
                    <a:srgbClr val="C0C0C0"/>
                  </a:outerShdw>
                </a:effectLst>
              </a:rPr>
              <a:t> los beneficios</a:t>
            </a:r>
            <a:r>
              <a:rPr lang="es-CO" sz="3600" b="1" smtClean="0">
                <a:effectLst>
                  <a:outerShdw blurRad="38100" dist="38100" dir="2700000" algn="tl">
                    <a:srgbClr val="C0C0C0"/>
                  </a:outerShdw>
                </a:effectLst>
              </a:rPr>
              <a:t> de preservar la biodiversidad y de manejar los recursos naturales.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1"/>
          </p:nvPr>
        </p:nvSpPr>
        <p:spPr>
          <a:ln/>
        </p:spPr>
        <p:txBody>
          <a:bodyPr/>
          <a:lstStyle/>
          <a:p>
            <a:r>
              <a:rPr lang="es-ES"/>
              <a:t>Recopilación, Diseño y Montaje: Francisco Lau</a:t>
            </a:r>
          </a:p>
        </p:txBody>
      </p:sp>
      <p:sp>
        <p:nvSpPr>
          <p:cNvPr id="5" name="Rectangle 6"/>
          <p:cNvSpPr>
            <a:spLocks noGrp="1" noChangeArrowheads="1"/>
          </p:cNvSpPr>
          <p:nvPr>
            <p:ph type="sldNum" sz="quarter" idx="12"/>
          </p:nvPr>
        </p:nvSpPr>
        <p:spPr>
          <a:ln/>
        </p:spPr>
        <p:txBody>
          <a:bodyPr/>
          <a:lstStyle/>
          <a:p>
            <a:fld id="{0C399785-542C-4F1E-BFA6-6481E1093FE6}" type="slidenum">
              <a:rPr lang="es-ES"/>
              <a:pPr/>
              <a:t>62</a:t>
            </a:fld>
            <a:endParaRPr lang="es-ES"/>
          </a:p>
        </p:txBody>
      </p:sp>
      <p:sp>
        <p:nvSpPr>
          <p:cNvPr id="336898" name="WordArt 2"/>
          <p:cNvSpPr>
            <a:spLocks noChangeArrowheads="1" noChangeShapeType="1" noTextEdit="1"/>
          </p:cNvSpPr>
          <p:nvPr/>
        </p:nvSpPr>
        <p:spPr bwMode="auto">
          <a:xfrm>
            <a:off x="787400" y="260350"/>
            <a:ext cx="6704013" cy="590550"/>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Mensajes Claves</a:t>
            </a:r>
          </a:p>
        </p:txBody>
      </p:sp>
      <p:sp>
        <p:nvSpPr>
          <p:cNvPr id="336899" name="Rectangle 3"/>
          <p:cNvSpPr>
            <a:spLocks noGrp="1" noChangeArrowheads="1"/>
          </p:cNvSpPr>
          <p:nvPr>
            <p:ph type="body" idx="1"/>
          </p:nvPr>
        </p:nvSpPr>
        <p:spPr>
          <a:xfrm>
            <a:off x="381000" y="1192213"/>
            <a:ext cx="7539038" cy="3021012"/>
          </a:xfrm>
          <a:noFill/>
        </p:spPr>
        <p:txBody>
          <a:bodyPr lIns="0" tIns="0" rIns="0" bIns="0">
            <a:spAutoFit/>
          </a:bodyPr>
          <a:lstStyle/>
          <a:p>
            <a:pPr>
              <a:spcBef>
                <a:spcPct val="40000"/>
              </a:spcBef>
              <a:buClr>
                <a:srgbClr val="CC0000"/>
              </a:buClr>
              <a:buFont typeface="Wingdings" pitchFamily="2" charset="2"/>
              <a:buChar char="Ø"/>
            </a:pPr>
            <a:r>
              <a:rPr lang="es-CO" sz="3600" b="1" smtClean="0">
                <a:effectLst>
                  <a:outerShdw blurRad="38100" dist="38100" dir="2700000" algn="tl">
                    <a:srgbClr val="C0C0C0"/>
                  </a:outerShdw>
                </a:effectLst>
              </a:rPr>
              <a:t>La conservación tiene que </a:t>
            </a:r>
            <a:r>
              <a:rPr lang="es-CO" sz="3600" b="1" smtClean="0">
                <a:solidFill>
                  <a:schemeClr val="hlink"/>
                </a:solidFill>
                <a:effectLst>
                  <a:outerShdw blurRad="38100" dist="38100" dir="2700000" algn="tl">
                    <a:srgbClr val="C0C0C0"/>
                  </a:outerShdw>
                </a:effectLst>
              </a:rPr>
              <a:t>respetar los derechos humanos:</a:t>
            </a:r>
            <a:r>
              <a:rPr lang="es-CO" sz="3600" b="1" smtClean="0">
                <a:effectLst>
                  <a:outerShdw blurRad="38100" dist="38100" dir="2700000" algn="tl">
                    <a:srgbClr val="C0C0C0"/>
                  </a:outerShdw>
                </a:effectLst>
              </a:rPr>
              <a:t> </a:t>
            </a:r>
          </a:p>
          <a:p>
            <a:pPr eaLnBrk="1" hangingPunct="1">
              <a:spcBef>
                <a:spcPct val="50000"/>
              </a:spcBef>
              <a:spcAft>
                <a:spcPct val="20000"/>
              </a:spcAft>
              <a:buFontTx/>
              <a:buNone/>
            </a:pPr>
            <a:r>
              <a:rPr lang="es-CO" sz="3600" b="1" smtClean="0">
                <a:effectLst>
                  <a:outerShdw blurRad="38100" dist="38100" dir="2700000" algn="tl">
                    <a:srgbClr val="C0C0C0"/>
                  </a:outerShdw>
                </a:effectLst>
              </a:rPr>
              <a:t>	"No hacer daño”... y tener un impacto positivo sobre los medios de vida cada vez posible. </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2"/>
          <p:cNvSpPr>
            <a:spLocks noGrp="1"/>
          </p:cNvSpPr>
          <p:nvPr>
            <p:ph type="ftr" sz="quarter" idx="11"/>
          </p:nvPr>
        </p:nvSpPr>
        <p:spPr/>
        <p:txBody>
          <a:bodyPr/>
          <a:lstStyle/>
          <a:p>
            <a:r>
              <a:rPr lang="es-ES"/>
              <a:t>Recopilación, Diseño y Montaje: Francisco Lau</a:t>
            </a:r>
          </a:p>
        </p:txBody>
      </p:sp>
      <p:sp>
        <p:nvSpPr>
          <p:cNvPr id="5" name="Marcador de número de diapositiva 3"/>
          <p:cNvSpPr>
            <a:spLocks noGrp="1"/>
          </p:cNvSpPr>
          <p:nvPr>
            <p:ph type="sldNum" sz="quarter" idx="12"/>
          </p:nvPr>
        </p:nvSpPr>
        <p:spPr/>
        <p:txBody>
          <a:bodyPr/>
          <a:lstStyle/>
          <a:p>
            <a:fld id="{27082D35-3C69-4266-AA19-262063B5B138}" type="slidenum">
              <a:rPr lang="es-ES"/>
              <a:pPr/>
              <a:t>63</a:t>
            </a:fld>
            <a:endParaRPr lang="es-ES"/>
          </a:p>
        </p:txBody>
      </p:sp>
      <p:pic>
        <p:nvPicPr>
          <p:cNvPr id="437254" name="Picture 6"/>
          <p:cNvPicPr>
            <a:picLocks noChangeAspect="1" noChangeArrowheads="1"/>
          </p:cNvPicPr>
          <p:nvPr/>
        </p:nvPicPr>
        <p:blipFill>
          <a:blip r:embed="rId2"/>
          <a:srcRect/>
          <a:stretch>
            <a:fillRect/>
          </a:stretch>
        </p:blipFill>
        <p:spPr bwMode="auto">
          <a:xfrm>
            <a:off x="0" y="1266825"/>
            <a:ext cx="9144000" cy="5591175"/>
          </a:xfrm>
          <a:prstGeom prst="rect">
            <a:avLst/>
          </a:prstGeom>
          <a:noFill/>
          <a:ln w="9525">
            <a:noFill/>
            <a:miter lim="800000"/>
            <a:headEnd/>
            <a:tailEnd/>
          </a:ln>
          <a:effectLst/>
        </p:spPr>
      </p:pic>
      <p:sp>
        <p:nvSpPr>
          <p:cNvPr id="437250"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Tree>
  </p:cSld>
  <p:clrMapOvr>
    <a:masterClrMapping/>
  </p:clrMapOvr>
  <p:transition spd="slow">
    <p:cover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2"/>
          <p:cNvSpPr>
            <a:spLocks noGrp="1"/>
          </p:cNvSpPr>
          <p:nvPr>
            <p:ph type="ftr" sz="quarter" idx="11"/>
          </p:nvPr>
        </p:nvSpPr>
        <p:spPr/>
        <p:txBody>
          <a:bodyPr/>
          <a:lstStyle/>
          <a:p>
            <a:r>
              <a:rPr lang="es-ES"/>
              <a:t>Recopilación, Diseño y Montaje: Francisco Lau</a:t>
            </a:r>
          </a:p>
        </p:txBody>
      </p:sp>
      <p:sp>
        <p:nvSpPr>
          <p:cNvPr id="5" name="Marcador de número de diapositiva 3"/>
          <p:cNvSpPr>
            <a:spLocks noGrp="1"/>
          </p:cNvSpPr>
          <p:nvPr>
            <p:ph type="sldNum" sz="quarter" idx="12"/>
          </p:nvPr>
        </p:nvSpPr>
        <p:spPr/>
        <p:txBody>
          <a:bodyPr/>
          <a:lstStyle/>
          <a:p>
            <a:fld id="{8D1170A6-D02F-4237-9AC3-DB54EF271672}" type="slidenum">
              <a:rPr lang="es-ES"/>
              <a:pPr/>
              <a:t>64</a:t>
            </a:fld>
            <a:endParaRPr lang="es-ES"/>
          </a:p>
        </p:txBody>
      </p:sp>
      <p:pic>
        <p:nvPicPr>
          <p:cNvPr id="438277" name="Picture 5"/>
          <p:cNvPicPr>
            <a:picLocks noChangeAspect="1" noChangeArrowheads="1"/>
          </p:cNvPicPr>
          <p:nvPr/>
        </p:nvPicPr>
        <p:blipFill>
          <a:blip r:embed="rId2"/>
          <a:srcRect/>
          <a:stretch>
            <a:fillRect/>
          </a:stretch>
        </p:blipFill>
        <p:spPr bwMode="auto">
          <a:xfrm>
            <a:off x="3175" y="1111250"/>
            <a:ext cx="9140825" cy="5486400"/>
          </a:xfrm>
          <a:prstGeom prst="rect">
            <a:avLst/>
          </a:prstGeom>
          <a:noFill/>
          <a:ln w="9525">
            <a:noFill/>
            <a:miter lim="800000"/>
            <a:headEnd/>
            <a:tailEnd/>
          </a:ln>
          <a:effectLst/>
        </p:spPr>
      </p:pic>
      <p:sp>
        <p:nvSpPr>
          <p:cNvPr id="438274"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Tree>
  </p:cSld>
  <p:clrMapOvr>
    <a:masterClrMapping/>
  </p:clrMapOvr>
  <p:transition spd="slow">
    <p:cover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Marcador de pie de página 2"/>
          <p:cNvSpPr>
            <a:spLocks noGrp="1"/>
          </p:cNvSpPr>
          <p:nvPr>
            <p:ph type="ftr" sz="quarter" idx="11"/>
          </p:nvPr>
        </p:nvSpPr>
        <p:spPr/>
        <p:txBody>
          <a:bodyPr/>
          <a:lstStyle/>
          <a:p>
            <a:r>
              <a:rPr lang="es-ES"/>
              <a:t>Recopilación, Diseño y Montaje: Francisco Lau</a:t>
            </a:r>
          </a:p>
        </p:txBody>
      </p:sp>
      <p:sp>
        <p:nvSpPr>
          <p:cNvPr id="6" name="Marcador de número de diapositiva 3"/>
          <p:cNvSpPr>
            <a:spLocks noGrp="1"/>
          </p:cNvSpPr>
          <p:nvPr>
            <p:ph type="sldNum" sz="quarter" idx="12"/>
          </p:nvPr>
        </p:nvSpPr>
        <p:spPr/>
        <p:txBody>
          <a:bodyPr/>
          <a:lstStyle/>
          <a:p>
            <a:fld id="{E5EB98B3-6B46-4A4D-911D-D08A06A3D2E5}" type="slidenum">
              <a:rPr lang="es-ES"/>
              <a:pPr/>
              <a:t>65</a:t>
            </a:fld>
            <a:endParaRPr lang="es-ES"/>
          </a:p>
        </p:txBody>
      </p:sp>
      <p:sp>
        <p:nvSpPr>
          <p:cNvPr id="117763" name="WordArt 3"/>
          <p:cNvSpPr>
            <a:spLocks noChangeArrowheads="1" noChangeShapeType="1" noTextEdit="1"/>
          </p:cNvSpPr>
          <p:nvPr/>
        </p:nvSpPr>
        <p:spPr bwMode="auto">
          <a:xfrm>
            <a:off x="250825" y="765175"/>
            <a:ext cx="6642100" cy="2028825"/>
          </a:xfrm>
          <a:prstGeom prst="rect">
            <a:avLst/>
          </a:prstGeom>
        </p:spPr>
        <p:txBody>
          <a:bodyPr wrap="none" fromWordArt="1">
            <a:prstTxWarp prst="textPlain">
              <a:avLst>
                <a:gd name="adj" fmla="val 50000"/>
              </a:avLst>
            </a:prstTxWarp>
          </a:bodyPr>
          <a:lstStyle/>
          <a:p>
            <a:pPr algn="ctr"/>
            <a:r>
              <a:rPr lang="es-VE" sz="1600" b="1" i="1" kern="10" spc="320">
                <a:ln w="9525">
                  <a:noFill/>
                  <a:round/>
                  <a:headEnd/>
                  <a:tailEnd/>
                </a:ln>
                <a:solidFill>
                  <a:srgbClr val="FFFF00"/>
                </a:solidFill>
                <a:effectLst>
                  <a:outerShdw dist="45791" dir="3378596" algn="ctr" rotWithShape="0">
                    <a:srgbClr val="4D4D4D"/>
                  </a:outerShdw>
                </a:effectLst>
                <a:latin typeface="Arial Black"/>
              </a:rPr>
              <a:t>¡El Futuro de las Áreas Naturales Protegidas</a:t>
            </a:r>
          </a:p>
          <a:p>
            <a:pPr algn="ctr"/>
            <a:r>
              <a:rPr lang="es-VE" sz="1600" b="1" i="1" kern="10" spc="320">
                <a:ln w="9525">
                  <a:noFill/>
                  <a:round/>
                  <a:headEnd/>
                  <a:tailEnd/>
                </a:ln>
                <a:solidFill>
                  <a:srgbClr val="FFFF00"/>
                </a:solidFill>
                <a:effectLst>
                  <a:outerShdw dist="45791" dir="3378596" algn="ctr" rotWithShape="0">
                    <a:srgbClr val="4D4D4D"/>
                  </a:outerShdw>
                </a:effectLst>
                <a:latin typeface="Arial Black"/>
              </a:rPr>
              <a:t>está en manos de sus</a:t>
            </a:r>
          </a:p>
        </p:txBody>
      </p:sp>
      <p:sp>
        <p:nvSpPr>
          <p:cNvPr id="2" name="WordArt 3"/>
          <p:cNvSpPr>
            <a:spLocks noChangeArrowheads="1" noChangeShapeType="1" noTextEdit="1"/>
          </p:cNvSpPr>
          <p:nvPr/>
        </p:nvSpPr>
        <p:spPr bwMode="auto">
          <a:xfrm>
            <a:off x="4784725" y="5665788"/>
            <a:ext cx="4403725" cy="990600"/>
          </a:xfrm>
          <a:prstGeom prst="rect">
            <a:avLst/>
          </a:prstGeom>
        </p:spPr>
        <p:txBody>
          <a:bodyPr wrap="none" fromWordArt="1">
            <a:prstTxWarp prst="textPlain">
              <a:avLst>
                <a:gd name="adj" fmla="val 50000"/>
              </a:avLst>
            </a:prstTxWarp>
          </a:bodyPr>
          <a:lstStyle/>
          <a:p>
            <a:pPr algn="ctr"/>
            <a:r>
              <a:rPr lang="es-VE" sz="1600" b="1" i="1" kern="10" spc="320">
                <a:ln w="9525">
                  <a:noFill/>
                  <a:round/>
                  <a:headEnd/>
                  <a:tailEnd/>
                </a:ln>
                <a:solidFill>
                  <a:schemeClr val="bg1"/>
                </a:solidFill>
                <a:effectLst>
                  <a:outerShdw dist="45791" dir="3378596" algn="ctr" rotWithShape="0">
                    <a:srgbClr val="4D4D4D"/>
                  </a:outerShdw>
                </a:effectLst>
                <a:latin typeface="Arial Black"/>
              </a:rPr>
              <a:t>Muchas Gracias...</a:t>
            </a:r>
          </a:p>
        </p:txBody>
      </p:sp>
      <p:sp>
        <p:nvSpPr>
          <p:cNvPr id="3" name="WordArt 3"/>
          <p:cNvSpPr>
            <a:spLocks noChangeArrowheads="1" noChangeShapeType="1" noTextEdit="1"/>
          </p:cNvSpPr>
          <p:nvPr/>
        </p:nvSpPr>
        <p:spPr bwMode="auto">
          <a:xfrm>
            <a:off x="247650" y="3211513"/>
            <a:ext cx="6642100" cy="1114425"/>
          </a:xfrm>
          <a:prstGeom prst="rect">
            <a:avLst/>
          </a:prstGeom>
        </p:spPr>
        <p:txBody>
          <a:bodyPr wrap="none" fromWordArt="1">
            <a:prstTxWarp prst="textPlain">
              <a:avLst>
                <a:gd name="adj" fmla="val 50000"/>
              </a:avLst>
            </a:prstTxWarp>
          </a:bodyPr>
          <a:lstStyle/>
          <a:p>
            <a:pPr algn="ctr"/>
            <a:r>
              <a:rPr lang="es-VE" sz="1600" b="1" i="1" kern="10" spc="320">
                <a:ln w="9525">
                  <a:noFill/>
                  <a:round/>
                  <a:headEnd/>
                  <a:tailEnd/>
                </a:ln>
                <a:solidFill>
                  <a:srgbClr val="FF00FF"/>
                </a:solidFill>
                <a:effectLst>
                  <a:outerShdw dist="45791" dir="3378596" algn="ctr" rotWithShape="0">
                    <a:srgbClr val="4D4D4D"/>
                  </a:outerShdw>
                </a:effectLst>
                <a:latin typeface="Arial Black"/>
              </a:rPr>
              <a:t>Buenos Amigos!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7763"/>
                                        </p:tgtEl>
                                        <p:attrNameLst>
                                          <p:attrName>style.visibility</p:attrName>
                                        </p:attrNameLst>
                                      </p:cBhvr>
                                      <p:to>
                                        <p:strVal val="visible"/>
                                      </p:to>
                                    </p:set>
                                    <p:anim calcmode="lin" valueType="num">
                                      <p:cBhvr additive="base">
                                        <p:cTn id="7" dur="500" fill="hold"/>
                                        <p:tgtEl>
                                          <p:spTgt spid="117763"/>
                                        </p:tgtEl>
                                        <p:attrNameLst>
                                          <p:attrName>ppt_x</p:attrName>
                                        </p:attrNameLst>
                                      </p:cBhvr>
                                      <p:tavLst>
                                        <p:tav tm="0">
                                          <p:val>
                                            <p:strVal val="0-#ppt_w/2"/>
                                          </p:val>
                                        </p:tav>
                                        <p:tav tm="100000">
                                          <p:val>
                                            <p:strVal val="#ppt_x"/>
                                          </p:val>
                                        </p:tav>
                                      </p:tavLst>
                                    </p:anim>
                                    <p:anim calcmode="lin" valueType="num">
                                      <p:cBhvr additive="base">
                                        <p:cTn id="8" dur="500" fill="hold"/>
                                        <p:tgtEl>
                                          <p:spTgt spid="1177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ie de página 2"/>
          <p:cNvSpPr>
            <a:spLocks noGrp="1"/>
          </p:cNvSpPr>
          <p:nvPr>
            <p:ph type="ftr" sz="quarter" idx="11"/>
          </p:nvPr>
        </p:nvSpPr>
        <p:spPr/>
        <p:txBody>
          <a:bodyPr/>
          <a:lstStyle/>
          <a:p>
            <a:r>
              <a:rPr lang="es-ES"/>
              <a:t>Recopilación, Diseño y Montaje: Francisco Lau</a:t>
            </a:r>
          </a:p>
        </p:txBody>
      </p:sp>
      <p:sp>
        <p:nvSpPr>
          <p:cNvPr id="8" name="Marcador de número de diapositiva 3"/>
          <p:cNvSpPr>
            <a:spLocks noGrp="1"/>
          </p:cNvSpPr>
          <p:nvPr>
            <p:ph type="sldNum" sz="quarter" idx="12"/>
          </p:nvPr>
        </p:nvSpPr>
        <p:spPr/>
        <p:txBody>
          <a:bodyPr/>
          <a:lstStyle/>
          <a:p>
            <a:fld id="{329DA71B-9C22-49AE-B5C0-FA927FA2D112}" type="slidenum">
              <a:rPr lang="es-ES"/>
              <a:pPr/>
              <a:t>7</a:t>
            </a:fld>
            <a:endParaRPr lang="es-ES"/>
          </a:p>
        </p:txBody>
      </p:sp>
      <p:sp>
        <p:nvSpPr>
          <p:cNvPr id="425986"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25987" name="WordArt 3"/>
          <p:cNvSpPr>
            <a:spLocks noChangeArrowheads="1" noChangeShapeType="1" noTextEdit="1"/>
          </p:cNvSpPr>
          <p:nvPr/>
        </p:nvSpPr>
        <p:spPr bwMode="auto">
          <a:xfrm>
            <a:off x="1727200" y="130175"/>
            <a:ext cx="6294438" cy="1268413"/>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La producción de bienes básicos</a:t>
            </a:r>
          </a:p>
          <a:p>
            <a:pPr algn="ctr"/>
            <a:r>
              <a:rPr lang="es-VE" sz="3600" kern="10">
                <a:ln w="9525">
                  <a:solidFill>
                    <a:srgbClr val="000000"/>
                  </a:solidFill>
                  <a:round/>
                  <a:headEnd/>
                  <a:tailEnd/>
                </a:ln>
                <a:solidFill>
                  <a:srgbClr val="009352"/>
                </a:solidFill>
                <a:latin typeface="Arial Black"/>
              </a:rPr>
              <a:t>para la dieta del venezolano</a:t>
            </a:r>
          </a:p>
          <a:p>
            <a:pPr algn="ctr"/>
            <a:r>
              <a:rPr lang="es-VE" sz="3600" kern="10">
                <a:ln w="9525">
                  <a:solidFill>
                    <a:srgbClr val="000000"/>
                  </a:solidFill>
                  <a:round/>
                  <a:headEnd/>
                  <a:tailEnd/>
                </a:ln>
                <a:solidFill>
                  <a:srgbClr val="009352"/>
                </a:solidFill>
                <a:latin typeface="Arial Black"/>
              </a:rPr>
              <a:t>es posible gracias al agua</a:t>
            </a:r>
          </a:p>
          <a:p>
            <a:pPr algn="ctr"/>
            <a:r>
              <a:rPr lang="es-VE" sz="3600" kern="10">
                <a:ln w="9525">
                  <a:solidFill>
                    <a:srgbClr val="000000"/>
                  </a:solidFill>
                  <a:round/>
                  <a:headEnd/>
                  <a:tailEnd/>
                </a:ln>
                <a:solidFill>
                  <a:srgbClr val="009352"/>
                </a:solidFill>
                <a:latin typeface="Arial Black"/>
              </a:rPr>
              <a:t>que proveen nuestros Parques Nacionales</a:t>
            </a:r>
          </a:p>
        </p:txBody>
      </p:sp>
      <p:pic>
        <p:nvPicPr>
          <p:cNvPr id="425993" name="Picture 9" descr="agua_1"/>
          <p:cNvPicPr>
            <a:picLocks noChangeAspect="1" noChangeArrowheads="1"/>
          </p:cNvPicPr>
          <p:nvPr/>
        </p:nvPicPr>
        <p:blipFill>
          <a:blip r:embed="rId2"/>
          <a:srcRect/>
          <a:stretch>
            <a:fillRect/>
          </a:stretch>
        </p:blipFill>
        <p:spPr bwMode="auto">
          <a:xfrm>
            <a:off x="125413" y="1463675"/>
            <a:ext cx="8856662" cy="2901950"/>
          </a:xfrm>
          <a:prstGeom prst="rect">
            <a:avLst/>
          </a:prstGeom>
          <a:noFill/>
        </p:spPr>
      </p:pic>
      <p:sp>
        <p:nvSpPr>
          <p:cNvPr id="425994" name="Text Box 10"/>
          <p:cNvSpPr txBox="1">
            <a:spLocks noChangeArrowheads="1"/>
          </p:cNvSpPr>
          <p:nvPr/>
        </p:nvSpPr>
        <p:spPr bwMode="auto">
          <a:xfrm>
            <a:off x="217488" y="4529138"/>
            <a:ext cx="4583112" cy="1825625"/>
          </a:xfrm>
          <a:prstGeom prst="rect">
            <a:avLst/>
          </a:prstGeom>
          <a:noFill/>
          <a:ln w="9525">
            <a:noFill/>
            <a:miter lim="800000"/>
            <a:headEnd/>
            <a:tailEnd/>
          </a:ln>
          <a:effectLst/>
        </p:spPr>
        <p:txBody>
          <a:bodyPr lIns="0" tIns="0" rIns="0" bIns="0">
            <a:spAutoFit/>
          </a:bodyPr>
          <a:lstStyle/>
          <a:p>
            <a:r>
              <a:rPr lang="es-ES" sz="2400"/>
              <a:t>El </a:t>
            </a:r>
            <a:r>
              <a:rPr lang="es-ES" sz="2400" b="1"/>
              <a:t>Parque Nacional Dinira </a:t>
            </a:r>
            <a:r>
              <a:rPr lang="es-ES" sz="2400"/>
              <a:t>protege 45 mil hectáreas de bosques y páramos que generan agua para el riego de las zonas agrícolas del estado Lara… </a:t>
            </a:r>
          </a:p>
        </p:txBody>
      </p:sp>
      <p:sp>
        <p:nvSpPr>
          <p:cNvPr id="425995" name="Text Box 11"/>
          <p:cNvSpPr txBox="1">
            <a:spLocks noChangeArrowheads="1"/>
          </p:cNvSpPr>
          <p:nvPr/>
        </p:nvSpPr>
        <p:spPr bwMode="auto">
          <a:xfrm>
            <a:off x="4787900" y="4535488"/>
            <a:ext cx="4194175" cy="1825625"/>
          </a:xfrm>
          <a:prstGeom prst="rect">
            <a:avLst/>
          </a:prstGeom>
          <a:noFill/>
          <a:ln w="9525">
            <a:noFill/>
            <a:miter lim="800000"/>
            <a:headEnd/>
            <a:tailEnd/>
          </a:ln>
          <a:effectLst/>
        </p:spPr>
        <p:txBody>
          <a:bodyPr lIns="0" tIns="0" rIns="0" bIns="0">
            <a:spAutoFit/>
          </a:bodyPr>
          <a:lstStyle/>
          <a:p>
            <a:pPr algn="r"/>
            <a:r>
              <a:rPr lang="es-ES" sz="2400"/>
              <a:t>…en el que se produce</a:t>
            </a:r>
          </a:p>
          <a:p>
            <a:pPr algn="r"/>
            <a:r>
              <a:rPr lang="es-ES" sz="2400"/>
              <a:t>76% de la cebolla</a:t>
            </a:r>
          </a:p>
          <a:p>
            <a:pPr algn="r"/>
            <a:r>
              <a:rPr lang="es-ES" sz="2400"/>
              <a:t>68% del pimentón </a:t>
            </a:r>
          </a:p>
          <a:p>
            <a:pPr algn="r"/>
            <a:r>
              <a:rPr lang="es-ES" sz="2400"/>
              <a:t>53% del pepino </a:t>
            </a:r>
          </a:p>
          <a:p>
            <a:pPr algn="r"/>
            <a:r>
              <a:rPr lang="es-ES" sz="2400"/>
              <a:t>que se consume en Venezuela</a:t>
            </a:r>
          </a:p>
        </p:txBody>
      </p:sp>
    </p:spTree>
  </p:cSld>
  <p:clrMapOvr>
    <a:masterClrMapping/>
  </p:clrMapOvr>
  <p:transition spd="slow">
    <p:cover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9662E59C-002C-41A2-B01C-FDEFF6627390}" type="slidenum">
              <a:rPr lang="es-ES"/>
              <a:pPr/>
              <a:t>8</a:t>
            </a:fld>
            <a:endParaRPr lang="es-ES"/>
          </a:p>
        </p:txBody>
      </p:sp>
      <p:sp>
        <p:nvSpPr>
          <p:cNvPr id="424962" name="Rectangle 261"/>
          <p:cNvSpPr>
            <a:spLocks noChangeArrowheads="1"/>
          </p:cNvSpPr>
          <p:nvPr/>
        </p:nvSpPr>
        <p:spPr bwMode="auto">
          <a:xfrm>
            <a:off x="325438" y="3595688"/>
            <a:ext cx="92075" cy="398462"/>
          </a:xfrm>
          <a:prstGeom prst="rect">
            <a:avLst/>
          </a:prstGeom>
          <a:noFill/>
          <a:ln w="9525">
            <a:noFill/>
            <a:miter lim="800000"/>
            <a:headEnd/>
            <a:tailEnd/>
          </a:ln>
        </p:spPr>
        <p:txBody>
          <a:bodyPr wrap="none" lIns="0" tIns="0" rIns="0" bIns="0">
            <a:spAutoFit/>
          </a:bodyPr>
          <a:lstStyle/>
          <a:p>
            <a:pPr algn="ctr"/>
            <a:r>
              <a:rPr lang="es-CO" sz="2600" b="1">
                <a:solidFill>
                  <a:srgbClr val="000000"/>
                </a:solidFill>
                <a:latin typeface="Helvetica" pitchFamily="34" charset="0"/>
              </a:rPr>
              <a:t> </a:t>
            </a:r>
            <a:endParaRPr lang="es-CO"/>
          </a:p>
        </p:txBody>
      </p:sp>
      <p:sp>
        <p:nvSpPr>
          <p:cNvPr id="424963" name="WordArt 3"/>
          <p:cNvSpPr>
            <a:spLocks noChangeArrowheads="1" noChangeShapeType="1" noTextEdit="1"/>
          </p:cNvSpPr>
          <p:nvPr/>
        </p:nvSpPr>
        <p:spPr bwMode="auto">
          <a:xfrm>
            <a:off x="1770063" y="258763"/>
            <a:ext cx="6294437" cy="9302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Los Parques Nacionales son la fuente</a:t>
            </a:r>
          </a:p>
          <a:p>
            <a:pPr algn="ctr"/>
            <a:r>
              <a:rPr lang="es-VE" sz="3600" kern="10">
                <a:ln w="9525">
                  <a:solidFill>
                    <a:srgbClr val="000000"/>
                  </a:solidFill>
                  <a:round/>
                  <a:headEnd/>
                  <a:tailEnd/>
                </a:ln>
                <a:solidFill>
                  <a:srgbClr val="009352"/>
                </a:solidFill>
                <a:latin typeface="Arial Black"/>
              </a:rPr>
              <a:t>de nuestra Seguridad Alimentaria</a:t>
            </a:r>
          </a:p>
        </p:txBody>
      </p:sp>
      <p:pic>
        <p:nvPicPr>
          <p:cNvPr id="424968" name="Picture 8" descr="agua_2"/>
          <p:cNvPicPr>
            <a:picLocks noChangeAspect="1" noChangeArrowheads="1"/>
          </p:cNvPicPr>
          <p:nvPr/>
        </p:nvPicPr>
        <p:blipFill>
          <a:blip r:embed="rId2"/>
          <a:srcRect/>
          <a:stretch>
            <a:fillRect/>
          </a:stretch>
        </p:blipFill>
        <p:spPr bwMode="auto">
          <a:xfrm>
            <a:off x="149225" y="1604963"/>
            <a:ext cx="8832850" cy="4711700"/>
          </a:xfrm>
          <a:prstGeom prst="rect">
            <a:avLst/>
          </a:prstGeom>
          <a:noFill/>
        </p:spPr>
      </p:pic>
      <p:sp>
        <p:nvSpPr>
          <p:cNvPr id="424969" name="Text Box 9"/>
          <p:cNvSpPr txBox="1">
            <a:spLocks noChangeArrowheads="1"/>
          </p:cNvSpPr>
          <p:nvPr/>
        </p:nvSpPr>
        <p:spPr bwMode="auto">
          <a:xfrm>
            <a:off x="3054350" y="3603625"/>
            <a:ext cx="5848350" cy="2667000"/>
          </a:xfrm>
          <a:prstGeom prst="rect">
            <a:avLst/>
          </a:prstGeom>
          <a:noFill/>
          <a:ln w="9525">
            <a:noFill/>
            <a:miter lim="800000"/>
            <a:headEnd/>
            <a:tailEnd/>
          </a:ln>
          <a:effectLst/>
        </p:spPr>
        <p:txBody>
          <a:bodyPr lIns="0" tIns="0" rIns="0" bIns="0">
            <a:spAutoFit/>
          </a:bodyPr>
          <a:lstStyle/>
          <a:p>
            <a:r>
              <a:rPr lang="es-ES" sz="2500"/>
              <a:t>Los </a:t>
            </a:r>
            <a:r>
              <a:rPr lang="es-ES" sz="2500" b="1"/>
              <a:t>Parques Nacionales Sierra de la Culata y Sierra Nevada </a:t>
            </a:r>
            <a:r>
              <a:rPr lang="es-ES" sz="2500"/>
              <a:t>protegen 470 mil hectáreas de bosques y páramos que abastecen de agua para el riego a 3 millones de hectáreas con vocación agrícola en el estado Mérida, principalmente para el cultivo de la papa.</a:t>
            </a:r>
          </a:p>
        </p:txBody>
      </p:sp>
    </p:spTree>
  </p:cSld>
  <p:clrMapOvr>
    <a:masterClrMapping/>
  </p:clrMapOvr>
  <p:transition spd="slow">
    <p:cover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2"/>
          <p:cNvSpPr>
            <a:spLocks noGrp="1"/>
          </p:cNvSpPr>
          <p:nvPr>
            <p:ph type="ftr" sz="quarter" idx="11"/>
          </p:nvPr>
        </p:nvSpPr>
        <p:spPr/>
        <p:txBody>
          <a:bodyPr/>
          <a:lstStyle/>
          <a:p>
            <a:r>
              <a:rPr lang="es-ES"/>
              <a:t>Recopilación, Diseño y Montaje: Francisco Lau</a:t>
            </a:r>
          </a:p>
        </p:txBody>
      </p:sp>
      <p:sp>
        <p:nvSpPr>
          <p:cNvPr id="7" name="Marcador de número de diapositiva 3"/>
          <p:cNvSpPr>
            <a:spLocks noGrp="1"/>
          </p:cNvSpPr>
          <p:nvPr>
            <p:ph type="sldNum" sz="quarter" idx="12"/>
          </p:nvPr>
        </p:nvSpPr>
        <p:spPr/>
        <p:txBody>
          <a:bodyPr/>
          <a:lstStyle/>
          <a:p>
            <a:fld id="{17862DEB-46A8-49AC-B491-6D40EFB09088}" type="slidenum">
              <a:rPr lang="es-ES"/>
              <a:pPr/>
              <a:t>9</a:t>
            </a:fld>
            <a:endParaRPr lang="es-ES"/>
          </a:p>
        </p:txBody>
      </p:sp>
      <p:sp>
        <p:nvSpPr>
          <p:cNvPr id="427011" name="WordArt 3"/>
          <p:cNvSpPr>
            <a:spLocks noChangeArrowheads="1" noChangeShapeType="1" noTextEdit="1"/>
          </p:cNvSpPr>
          <p:nvPr/>
        </p:nvSpPr>
        <p:spPr bwMode="auto">
          <a:xfrm>
            <a:off x="1727200" y="171450"/>
            <a:ext cx="6294438" cy="765175"/>
          </a:xfrm>
          <a:prstGeom prst="rect">
            <a:avLst/>
          </a:prstGeom>
        </p:spPr>
        <p:txBody>
          <a:bodyPr wrap="none" fromWordArt="1">
            <a:prstTxWarp prst="textPlain">
              <a:avLst>
                <a:gd name="adj" fmla="val 50000"/>
              </a:avLst>
            </a:prstTxWarp>
          </a:bodyPr>
          <a:lstStyle/>
          <a:p>
            <a:pPr algn="ctr"/>
            <a:r>
              <a:rPr lang="es-VE" sz="3600" kern="10">
                <a:ln w="9525">
                  <a:solidFill>
                    <a:srgbClr val="000000"/>
                  </a:solidFill>
                  <a:round/>
                  <a:headEnd/>
                  <a:tailEnd/>
                </a:ln>
                <a:solidFill>
                  <a:srgbClr val="009352"/>
                </a:solidFill>
                <a:latin typeface="Arial Black"/>
              </a:rPr>
              <a:t>El 70% de la energía eléctrica de Venezuela proviene</a:t>
            </a:r>
          </a:p>
          <a:p>
            <a:pPr algn="ctr"/>
            <a:r>
              <a:rPr lang="es-VE" sz="3600" kern="10">
                <a:ln w="9525">
                  <a:solidFill>
                    <a:srgbClr val="000000"/>
                  </a:solidFill>
                  <a:round/>
                  <a:headEnd/>
                  <a:tailEnd/>
                </a:ln>
                <a:solidFill>
                  <a:srgbClr val="009352"/>
                </a:solidFill>
                <a:latin typeface="Arial Black"/>
              </a:rPr>
              <a:t>de la Central Hidroeléctrica Simón Bolívar</a:t>
            </a:r>
          </a:p>
        </p:txBody>
      </p:sp>
      <p:pic>
        <p:nvPicPr>
          <p:cNvPr id="427018" name="Picture 10" descr="energia_1"/>
          <p:cNvPicPr>
            <a:picLocks noChangeAspect="1" noChangeArrowheads="1"/>
          </p:cNvPicPr>
          <p:nvPr/>
        </p:nvPicPr>
        <p:blipFill>
          <a:blip r:embed="rId2"/>
          <a:srcRect/>
          <a:stretch>
            <a:fillRect/>
          </a:stretch>
        </p:blipFill>
        <p:spPr bwMode="auto">
          <a:xfrm>
            <a:off x="160338" y="1162050"/>
            <a:ext cx="8826500" cy="4760913"/>
          </a:xfrm>
          <a:prstGeom prst="rect">
            <a:avLst/>
          </a:prstGeom>
          <a:noFill/>
        </p:spPr>
      </p:pic>
      <p:sp>
        <p:nvSpPr>
          <p:cNvPr id="427019" name="Text Box 11"/>
          <p:cNvSpPr txBox="1">
            <a:spLocks noChangeArrowheads="1"/>
          </p:cNvSpPr>
          <p:nvPr/>
        </p:nvSpPr>
        <p:spPr bwMode="auto">
          <a:xfrm>
            <a:off x="160338" y="3846513"/>
            <a:ext cx="2976562" cy="1825625"/>
          </a:xfrm>
          <a:prstGeom prst="rect">
            <a:avLst/>
          </a:prstGeom>
          <a:noFill/>
          <a:ln w="9525">
            <a:noFill/>
            <a:miter lim="800000"/>
            <a:headEnd/>
            <a:tailEnd/>
          </a:ln>
          <a:effectLst/>
        </p:spPr>
        <p:txBody>
          <a:bodyPr lIns="0" tIns="0" rIns="0" bIns="0">
            <a:spAutoFit/>
          </a:bodyPr>
          <a:lstStyle/>
          <a:p>
            <a:r>
              <a:rPr lang="es-ES" sz="2400"/>
              <a:t>Un tercio del área de captura del agua del </a:t>
            </a:r>
          </a:p>
          <a:p>
            <a:r>
              <a:rPr lang="es-ES" sz="2400"/>
              <a:t>Embalse Guri forma parte del </a:t>
            </a:r>
            <a:r>
              <a:rPr lang="es-ES" sz="2400" b="1"/>
              <a:t>Parque </a:t>
            </a:r>
            <a:endParaRPr lang="es-ES" sz="2400"/>
          </a:p>
          <a:p>
            <a:r>
              <a:rPr lang="es-ES" sz="2400" b="1"/>
              <a:t>Nacional Canaima</a:t>
            </a:r>
            <a:r>
              <a:rPr lang="es-ES" sz="2400"/>
              <a:t>.</a:t>
            </a:r>
            <a:endParaRPr lang="es-ES" sz="2400" b="1"/>
          </a:p>
        </p:txBody>
      </p:sp>
      <p:sp>
        <p:nvSpPr>
          <p:cNvPr id="427020" name="Text Box 12"/>
          <p:cNvSpPr txBox="1">
            <a:spLocks noChangeArrowheads="1"/>
          </p:cNvSpPr>
          <p:nvPr/>
        </p:nvSpPr>
        <p:spPr bwMode="auto">
          <a:xfrm>
            <a:off x="146050" y="6078538"/>
            <a:ext cx="8850313" cy="288925"/>
          </a:xfrm>
          <a:prstGeom prst="rect">
            <a:avLst/>
          </a:prstGeom>
          <a:noFill/>
          <a:ln w="9525">
            <a:noFill/>
            <a:miter lim="800000"/>
            <a:headEnd/>
            <a:tailEnd/>
          </a:ln>
          <a:effectLst/>
        </p:spPr>
        <p:txBody>
          <a:bodyPr lIns="0" tIns="0" rIns="0" bIns="0">
            <a:spAutoFit/>
          </a:bodyPr>
          <a:lstStyle/>
          <a:p>
            <a:pPr algn="ctr"/>
            <a:r>
              <a:rPr lang="es-ES" sz="1900" b="1"/>
              <a:t>Fuente de Energía Limpia equivalente a 500M barriles diarios de petróleo.</a:t>
            </a:r>
          </a:p>
        </p:txBody>
      </p:sp>
    </p:spTree>
  </p:cSld>
  <p:clrMapOvr>
    <a:masterClrMapping/>
  </p:clrMapOvr>
  <p:transition spd="slow">
    <p:cover dir="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898&quot;&gt;&lt;property id=&quot;20148&quot; value=&quot;5&quot;/&gt;&lt;property id=&quot;20300&quot; value=&quot;Diapositiva 1&quot;/&gt;&lt;property id=&quot;20307&quot; value=&quot;376&quot;/&gt;&lt;/object&gt;&lt;object type=&quot;3&quot; unique_id=&quot;10899&quot;&gt;&lt;property id=&quot;20148&quot; value=&quot;5&quot;/&gt;&lt;property id=&quot;20300&quot; value=&quot;Diapositiva 2&quot;/&gt;&lt;property id=&quot;20307&quot; value=&quot;377&quot;/&gt;&lt;/object&gt;&lt;object type=&quot;3&quot; unique_id=&quot;10900&quot;&gt;&lt;property id=&quot;20148&quot; value=&quot;5&quot;/&gt;&lt;property id=&quot;20300&quot; value=&quot;Diapositiva 3&quot;/&gt;&lt;property id=&quot;20307&quot; value=&quot;378&quot;/&gt;&lt;/object&gt;&lt;object type=&quot;3&quot; unique_id=&quot;18203&quot;&gt;&lt;property id=&quot;20148&quot; value=&quot;5&quot;/&gt;&lt;property id=&quot;20300&quot; value=&quot;Diapositiva 79&quot;/&gt;&lt;property id=&quot;20307&quot; value=&quot;404&quot;/&gt;&lt;/object&gt;&lt;object type=&quot;3&quot; unique_id=&quot;22553&quot;&gt;&lt;property id=&quot;20148&quot; value=&quot;5&quot;/&gt;&lt;property id=&quot;20300&quot; value=&quot;Diapositiva 52&quot;/&gt;&lt;property id=&quot;20307&quot; value=&quot;439&quot;/&gt;&lt;/object&gt;&lt;object type=&quot;3&quot; unique_id=&quot;22806&quot;&gt;&lt;property id=&quot;20148&quot; value=&quot;5&quot;/&gt;&lt;property id=&quot;20300&quot; value=&quot;Diapositiva 54&quot;/&gt;&lt;property id=&quot;20307&quot; value=&quot;440&quot;/&gt;&lt;/object&gt;&lt;object type=&quot;3&quot; unique_id=&quot;22999&quot;&gt;&lt;property id=&quot;20148&quot; value=&quot;5&quot;/&gt;&lt;property id=&quot;20300&quot; value=&quot;Diapositiva 55&quot;/&gt;&lt;property id=&quot;20307&quot; value=&quot;441&quot;/&gt;&lt;/object&gt;&lt;object type=&quot;3&quot; unique_id=&quot;23260&quot;&gt;&lt;property id=&quot;20148&quot; value=&quot;5&quot;/&gt;&lt;property id=&quot;20300&quot; value=&quot;Diapositiva 56&quot;/&gt;&lt;property id=&quot;20307&quot; value=&quot;442&quot;/&gt;&lt;/object&gt;&lt;object type=&quot;3&quot; unique_id=&quot;23525&quot;&gt;&lt;property id=&quot;20148&quot; value=&quot;5&quot;/&gt;&lt;property id=&quot;20300&quot; value=&quot;Diapositiva 57&quot;/&gt;&lt;property id=&quot;20307&quot; value=&quot;443&quot;/&gt;&lt;/object&gt;&lt;object type=&quot;3&quot; unique_id=&quot;23526&quot;&gt;&lt;property id=&quot;20148&quot; value=&quot;5&quot;/&gt;&lt;property id=&quot;20300&quot; value=&quot;Diapositiva 58&quot;/&gt;&lt;property id=&quot;20307&quot; value=&quot;444&quot;/&gt;&lt;/object&gt;&lt;object type=&quot;3&quot; unique_id=&quot;24974&quot;&gt;&lt;property id=&quot;20148&quot; value=&quot;5&quot;/&gt;&lt;property id=&quot;20300&quot; value=&quot;Diapositiva 59&quot;/&gt;&lt;property id=&quot;20307&quot; value=&quot;447&quot;/&gt;&lt;/object&gt;&lt;object type=&quot;3&quot; unique_id=&quot;24975&quot;&gt;&lt;property id=&quot;20148&quot; value=&quot;5&quot;/&gt;&lt;property id=&quot;20300&quot; value=&quot;Diapositiva 60&quot;/&gt;&lt;property id=&quot;20307&quot; value=&quot;448&quot;/&gt;&lt;/object&gt;&lt;object type=&quot;3&quot; unique_id=&quot;24976&quot;&gt;&lt;property id=&quot;20148&quot; value=&quot;5&quot;/&gt;&lt;property id=&quot;20300&quot; value=&quot;Diapositiva 61 - &amp;quot;¿Qué es lo “innovador” de la &amp;#x0D;&amp;#x0A;gobernanza de las áreas protegidas?&amp;quot;&quot;/&gt;&lt;property id=&quot;20307&quot; value=&quot;449&quot;/&gt;&lt;/object&gt;&lt;object type=&quot;3&quot; unique_id=&quot;24977&quot;&gt;&lt;property id=&quot;20148&quot; value=&quot;5&quot;/&gt;&lt;property id=&quot;20300&quot; value=&quot;Diapositiva 62 - &amp;quot;Calidad: principios de “buena gobernanza” &amp;#x0D;&amp;#x0A;relacionados con el trabajo de las agencias de las NNUU y destaca&quot;/&gt;&lt;property id=&quot;20307&quot; value=&quot;450&quot;/&gt;&lt;/object&gt;&lt;object type=&quot;3&quot; unique_id=&quot;24978&quot;&gt;&lt;property id=&quot;20148&quot; value=&quot;5&quot;/&gt;&lt;property id=&quot;20300&quot; value=&quot;Diapositiva 63&quot;/&gt;&lt;property id=&quot;20307&quot; value=&quot;451&quot;/&gt;&lt;/object&gt;&lt;object type=&quot;3&quot; unique_id=&quot;24979&quot;&gt;&lt;property id=&quot;20148&quot; value=&quot;5&quot;/&gt;&lt;property id=&quot;20300&quot; value=&quot;Diapositiva 64&quot;/&gt;&lt;property id=&quot;20307&quot; value=&quot;452&quot;/&gt;&lt;/object&gt;&lt;object type=&quot;3&quot; unique_id=&quot;24980&quot;&gt;&lt;property id=&quot;20148&quot; value=&quot;5&quot;/&gt;&lt;property id=&quot;20300&quot; value=&quot;Diapositiva 65&quot;/&gt;&lt;property id=&quot;20307&quot; value=&quot;453&quot;/&gt;&lt;/object&gt;&lt;object type=&quot;3&quot; unique_id=&quot;24981&quot;&gt;&lt;property id=&quot;20148&quot; value=&quot;5&quot;/&gt;&lt;property id=&quot;20300&quot; value=&quot;Diapositiva 66&quot;/&gt;&lt;property id=&quot;20307&quot; value=&quot;454&quot;/&gt;&lt;/object&gt;&lt;object type=&quot;3&quot; unique_id=&quot;24982&quot;&gt;&lt;property id=&quot;20148&quot; value=&quot;5&quot;/&gt;&lt;property id=&quot;20300&quot; value=&quot;Diapositiva 67 - &amp;quot;Matriz de la UICN– categorías de manejo y tipos de gobernanza de áreas protegidas  &amp;quot;&quot;/&gt;&lt;property id=&quot;20307&quot; value=&quot;455&quot;/&gt;&lt;/object&gt;&lt;object type=&quot;3&quot; unique_id=&quot;24983&quot;&gt;&lt;property id=&quot;20148&quot; value=&quot;5&quot;/&gt;&lt;property id=&quot;20300&quot; value=&quot;Diapositiva 68&quot;/&gt;&lt;property id=&quot;20307&quot; value=&quot;456&quot;/&gt;&lt;/object&gt;&lt;object type=&quot;3&quot; unique_id=&quot;24984&quot;&gt;&lt;property id=&quot;20148&quot; value=&quot;5&quot;/&gt;&lt;property id=&quot;20300&quot; value=&quot;Diapositiva 69 - &amp;quot;Tres características que definen los PICL:&amp;quot;&quot;/&gt;&lt;property id=&quot;20307&quot; value=&quot;457&quot;/&gt;&lt;/object&gt;&lt;object type=&quot;3&quot; unique_id=&quot;24985&quot;&gt;&lt;property id=&quot;20148&quot; value=&quot;5&quot;/&gt;&lt;property id=&quot;20300&quot; value=&quot;Diapositiva 70 - &amp;quot;Relación PICL y “áreas protegidas”&amp;quot;&quot;/&gt;&lt;property id=&quot;20307&quot; value=&quot;458&quot;/&gt;&lt;/object&gt;&lt;object type=&quot;3&quot; unique_id=&quot;24986&quot;&gt;&lt;property id=&quot;20148&quot; value=&quot;5&quot;/&gt;&lt;property id=&quot;20300&quot; value=&quot;Diapositiva 71&quot;/&gt;&lt;property id=&quot;20307&quot; value=&quot;459&quot;/&gt;&lt;/object&gt;&lt;object type=&quot;3&quot; unique_id=&quot;25957&quot;&gt;&lt;property id=&quot;20148&quot; value=&quot;5&quot;/&gt;&lt;property id=&quot;20300&quot; value=&quot;Diapositiva 4&quot;/&gt;&lt;property id=&quot;20307&quot; value=&quot;460&quot;/&gt;&lt;/object&gt;&lt;object type=&quot;3&quot; unique_id=&quot;27173&quot;&gt;&lt;property id=&quot;20148&quot; value=&quot;5&quot;/&gt;&lt;property id=&quot;20300&quot; value=&quot;Diapositiva 37&quot;/&gt;&lt;property id=&quot;20307&quot; value=&quot;463&quot;/&gt;&lt;/object&gt;&lt;object type=&quot;3&quot; unique_id=&quot;27174&quot;&gt;&lt;property id=&quot;20148&quot; value=&quot;5&quot;/&gt;&lt;property id=&quot;20300&quot; value=&quot;Diapositiva 38&quot;/&gt;&lt;property id=&quot;20307&quot; value=&quot;464&quot;/&gt;&lt;/object&gt;&lt;object type=&quot;3&quot; unique_id=&quot;27175&quot;&gt;&lt;property id=&quot;20148&quot; value=&quot;5&quot;/&gt;&lt;property id=&quot;20300&quot; value=&quot;Diapositiva 39&quot;/&gt;&lt;property id=&quot;20307&quot; value=&quot;465&quot;/&gt;&lt;/object&gt;&lt;object type=&quot;3&quot; unique_id=&quot;27176&quot;&gt;&lt;property id=&quot;20148&quot; value=&quot;5&quot;/&gt;&lt;property id=&quot;20300&quot; value=&quot;Diapositiva 40&quot;/&gt;&lt;property id=&quot;20307&quot; value=&quot;466&quot;/&gt;&lt;/object&gt;&lt;object type=&quot;3&quot; unique_id=&quot;27177&quot;&gt;&lt;property id=&quot;20148&quot; value=&quot;5&quot;/&gt;&lt;property id=&quot;20300&quot; value=&quot;Diapositiva 41&quot;/&gt;&lt;property id=&quot;20307&quot; value=&quot;467&quot;/&gt;&lt;/object&gt;&lt;object type=&quot;3&quot; unique_id=&quot;27178&quot;&gt;&lt;property id=&quot;20148&quot; value=&quot;5&quot;/&gt;&lt;property id=&quot;20300&quot; value=&quot;Diapositiva 42&quot;/&gt;&lt;property id=&quot;20307&quot; value=&quot;468&quot;/&gt;&lt;/object&gt;&lt;object type=&quot;3&quot; unique_id=&quot;27179&quot;&gt;&lt;property id=&quot;20148&quot; value=&quot;5&quot;/&gt;&lt;property id=&quot;20300&quot; value=&quot;Diapositiva 43&quot;/&gt;&lt;property id=&quot;20307&quot; value=&quot;469&quot;/&gt;&lt;/object&gt;&lt;object type=&quot;3&quot; unique_id=&quot;27180&quot;&gt;&lt;property id=&quot;20148&quot; value=&quot;5&quot;/&gt;&lt;property id=&quot;20300&quot; value=&quot;Diapositiva 44&quot;/&gt;&lt;property id=&quot;20307&quot; value=&quot;470&quot;/&gt;&lt;/object&gt;&lt;object type=&quot;3&quot; unique_id=&quot;27181&quot;&gt;&lt;property id=&quot;20148&quot; value=&quot;5&quot;/&gt;&lt;property id=&quot;20300&quot; value=&quot;Diapositiva 45&quot;/&gt;&lt;property id=&quot;20307&quot; value=&quot;472&quot;/&gt;&lt;/object&gt;&lt;object type=&quot;3&quot; unique_id=&quot;27182&quot;&gt;&lt;property id=&quot;20148&quot; value=&quot;5&quot;/&gt;&lt;property id=&quot;20300&quot; value=&quot;Diapositiva 46&quot;/&gt;&lt;property id=&quot;20307&quot; value=&quot;471&quot;/&gt;&lt;/object&gt;&lt;object type=&quot;3&quot; unique_id=&quot;27273&quot;&gt;&lt;property id=&quot;20148&quot; value=&quot;5&quot;/&gt;&lt;property id=&quot;20300&quot; value=&quot;Diapositiva 20&quot;/&gt;&lt;property id=&quot;20307&quot; value=&quot;473&quot;/&gt;&lt;/object&gt;&lt;object type=&quot;3&quot; unique_id=&quot;27638&quot;&gt;&lt;property id=&quot;20148&quot; value=&quot;5&quot;/&gt;&lt;property id=&quot;20300&quot; value=&quot;Diapositiva 22&quot;/&gt;&lt;property id=&quot;20307&quot; value=&quot;474&quot;/&gt;&lt;/object&gt;&lt;object type=&quot;3&quot; unique_id=&quot;27915&quot;&gt;&lt;property id=&quot;20148&quot; value=&quot;5&quot;/&gt;&lt;property id=&quot;20300&quot; value=&quot;Diapositiva 23&quot;/&gt;&lt;property id=&quot;20307&quot; value=&quot;475&quot;/&gt;&lt;/object&gt;&lt;object type=&quot;3&quot; unique_id=&quot;28195&quot;&gt;&lt;property id=&quot;20148&quot; value=&quot;5&quot;/&gt;&lt;property id=&quot;20300&quot; value=&quot;Diapositiva 24&quot;/&gt;&lt;property id=&quot;20307&quot; value=&quot;476&quot;/&gt;&lt;/object&gt;&lt;object type=&quot;3&quot; unique_id=&quot;28572&quot;&gt;&lt;property id=&quot;20148&quot; value=&quot;5&quot;/&gt;&lt;property id=&quot;20300&quot; value=&quot;Diapositiva 25&quot;/&gt;&lt;property id=&quot;20307&quot; value=&quot;477&quot;/&gt;&lt;/object&gt;&lt;object type=&quot;3&quot; unique_id=&quot;28858&quot;&gt;&lt;property id=&quot;20148&quot; value=&quot;5&quot;/&gt;&lt;property id=&quot;20300&quot; value=&quot;Diapositiva 26&quot;/&gt;&lt;property id=&quot;20307&quot; value=&quot;478&quot;/&gt;&lt;/object&gt;&lt;object type=&quot;3&quot; unique_id=&quot;29147&quot;&gt;&lt;property id=&quot;20148&quot; value=&quot;5&quot;/&gt;&lt;property id=&quot;20300&quot; value=&quot;Diapositiva 27&quot;/&gt;&lt;property id=&quot;20307&quot; value=&quot;479&quot;/&gt;&lt;/object&gt;&lt;object type=&quot;3&quot; unique_id=&quot;29439&quot;&gt;&lt;property id=&quot;20148&quot; value=&quot;5&quot;/&gt;&lt;property id=&quot;20300&quot; value=&quot;Diapositiva 28&quot;/&gt;&lt;property id=&quot;20307&quot; value=&quot;480&quot;/&gt;&lt;/object&gt;&lt;object type=&quot;3&quot; unique_id=&quot;29734&quot;&gt;&lt;property id=&quot;20148&quot; value=&quot;5&quot;/&gt;&lt;property id=&quot;20300&quot; value=&quot;Diapositiva 29&quot;/&gt;&lt;property id=&quot;20307&quot; value=&quot;481&quot;/&gt;&lt;/object&gt;&lt;object type=&quot;3&quot; unique_id=&quot;30230&quot;&gt;&lt;property id=&quot;20148&quot; value=&quot;5&quot;/&gt;&lt;property id=&quot;20300&quot; value=&quot;Diapositiva 30&quot;/&gt;&lt;property id=&quot;20307&quot; value=&quot;482&quot;/&gt;&lt;/object&gt;&lt;object type=&quot;3&quot; unique_id=&quot;30531&quot;&gt;&lt;property id=&quot;20148&quot; value=&quot;5&quot;/&gt;&lt;property id=&quot;20300&quot; value=&quot;Diapositiva 31&quot;/&gt;&lt;property id=&quot;20307&quot; value=&quot;483&quot;/&gt;&lt;/object&gt;&lt;object type=&quot;3&quot; unique_id=&quot;31037&quot;&gt;&lt;property id=&quot;20148&quot; value=&quot;5&quot;/&gt;&lt;property id=&quot;20300&quot; value=&quot;Diapositiva 32&quot;/&gt;&lt;property id=&quot;20307&quot; value=&quot;484&quot;/&gt;&lt;/object&gt;&lt;object type=&quot;3&quot; unique_id=&quot;31344&quot;&gt;&lt;property id=&quot;20148&quot; value=&quot;5&quot;/&gt;&lt;property id=&quot;20300&quot; value=&quot;Diapositiva 33&quot;/&gt;&lt;property id=&quot;20307&quot; value=&quot;485&quot;/&gt;&lt;/object&gt;&lt;object type=&quot;3&quot; unique_id=&quot;31654&quot;&gt;&lt;property id=&quot;20148&quot; value=&quot;5&quot;/&gt;&lt;property id=&quot;20300&quot; value=&quot;Diapositiva 34&quot;/&gt;&lt;property id=&quot;20307&quot; value=&quot;486&quot;/&gt;&lt;/object&gt;&lt;object type=&quot;3&quot; unique_id=&quot;31967&quot;&gt;&lt;property id=&quot;20148&quot; value=&quot;5&quot;/&gt;&lt;property id=&quot;20300&quot; value=&quot;Diapositiva 35&quot;/&gt;&lt;property id=&quot;20307&quot; value=&quot;487&quot;/&gt;&lt;/object&gt;&lt;object type=&quot;3&quot; unique_id=&quot;32703&quot;&gt;&lt;property id=&quot;20148&quot; value=&quot;5&quot;/&gt;&lt;property id=&quot;20300&quot; value=&quot;Diapositiva 36&quot;/&gt;&lt;property id=&quot;20307&quot; value=&quot;488&quot;/&gt;&lt;/object&gt;&lt;object type=&quot;3&quot; unique_id=&quot;33022&quot;&gt;&lt;property id=&quot;20148&quot; value=&quot;5&quot;/&gt;&lt;property id=&quot;20300&quot; value=&quot;Diapositiva 47&quot;/&gt;&lt;property id=&quot;20307&quot; value=&quot;489&quot;/&gt;&lt;/object&gt;&lt;object type=&quot;3&quot; unique_id=&quot;33669&quot;&gt;&lt;property id=&quot;20148&quot; value=&quot;5&quot;/&gt;&lt;property id=&quot;20300&quot; value=&quot;Diapositiva 48&quot;/&gt;&lt;property id=&quot;20307&quot; value=&quot;491&quot;/&gt;&lt;/object&gt;&lt;object type=&quot;3&quot; unique_id=&quot;33997&quot;&gt;&lt;property id=&quot;20148&quot; value=&quot;5&quot;/&gt;&lt;property id=&quot;20300&quot; value=&quot;Diapositiva 49&quot;/&gt;&lt;property id=&quot;20307&quot; value=&quot;492&quot;/&gt;&lt;/object&gt;&lt;object type=&quot;3&quot; unique_id=&quot;34548&quot;&gt;&lt;property id=&quot;20148&quot; value=&quot;5&quot;/&gt;&lt;property id=&quot;20300&quot; value=&quot;Diapositiva 50&quot;/&gt;&lt;property id=&quot;20307&quot; value=&quot;493&quot;/&gt;&lt;/object&gt;&lt;object type=&quot;3&quot; unique_id=&quot;35104&quot;&gt;&lt;property id=&quot;20148&quot; value=&quot;5&quot;/&gt;&lt;property id=&quot;20300&quot; value=&quot;Diapositiva 51&quot;/&gt;&lt;property id=&quot;20307&quot; value=&quot;494&quot;/&gt;&lt;/object&gt;&lt;object type=&quot;3&quot; unique_id=&quot;35889&quot;&gt;&lt;property id=&quot;20148&quot; value=&quot;5&quot;/&gt;&lt;property id=&quot;20300&quot; value=&quot;Diapositiva 5&quot;/&gt;&lt;property id=&quot;20307&quot; value=&quot;495&quot;/&gt;&lt;/object&gt;&lt;object type=&quot;3&quot; unique_id=&quot;37475&quot;&gt;&lt;property id=&quot;20148&quot; value=&quot;5&quot;/&gt;&lt;property id=&quot;20300&quot; value=&quot;Diapositiva 6&quot;/&gt;&lt;property id=&quot;20307&quot; value=&quot;498&quot;/&gt;&lt;/object&gt;&lt;object type=&quot;3&quot; unique_id=&quot;37819&quot;&gt;&lt;property id=&quot;20148&quot; value=&quot;5&quot;/&gt;&lt;property id=&quot;20300&quot; value=&quot;Diapositiva 7&quot;/&gt;&lt;property id=&quot;20307&quot; value=&quot;499&quot;/&gt;&lt;/object&gt;&lt;object type=&quot;3&quot; unique_id=&quot;38165&quot;&gt;&lt;property id=&quot;20148&quot; value=&quot;5&quot;/&gt;&lt;property id=&quot;20300&quot; value=&quot;Diapositiva 78&quot;/&gt;&lt;property id=&quot;20307&quot; value=&quot;500&quot;/&gt;&lt;/object&gt;&lt;object type=&quot;3&quot; unique_id=&quot;38746&quot;&gt;&lt;property id=&quot;20148&quot; value=&quot;5&quot;/&gt;&lt;property id=&quot;20300&quot; value=&quot;Diapositiva 9&quot;/&gt;&lt;property id=&quot;20307&quot; value=&quot;501&quot;/&gt;&lt;/object&gt;&lt;object type=&quot;3&quot; unique_id=&quot;39566&quot;&gt;&lt;property id=&quot;20148&quot; value=&quot;5&quot;/&gt;&lt;property id=&quot;20300&quot; value=&quot;Diapositiva 8&quot;/&gt;&lt;property id=&quot;20307&quot; value=&quot;502&quot;/&gt;&lt;/object&gt;&lt;object type=&quot;3&quot; unique_id=&quot;40865&quot;&gt;&lt;property id=&quot;20148&quot; value=&quot;5&quot;/&gt;&lt;property id=&quot;20300&quot; value=&quot;Diapositiva 10&quot;/&gt;&lt;property id=&quot;20307&quot; value=&quot;503&quot;/&gt;&lt;/object&gt;&lt;object type=&quot;3&quot; unique_id=&quot;41461&quot;&gt;&lt;property id=&quot;20148&quot; value=&quot;5&quot;/&gt;&lt;property id=&quot;20300&quot; value=&quot;Diapositiva 11&quot;/&gt;&lt;property id=&quot;20307&quot; value=&quot;504&quot;/&gt;&lt;/object&gt;&lt;object type=&quot;3&quot; unique_id=&quot;42302&quot;&gt;&lt;property id=&quot;20148&quot; value=&quot;5&quot;/&gt;&lt;property id=&quot;20300&quot; value=&quot;Diapositiva 12&quot;/&gt;&lt;property id=&quot;20307&quot; value=&quot;505&quot;/&gt;&lt;/object&gt;&lt;object type=&quot;3&quot; unique_id=&quot;43274&quot;&gt;&lt;property id=&quot;20148&quot; value=&quot;5&quot;/&gt;&lt;property id=&quot;20300&quot; value=&quot;Diapositiva 13&quot;/&gt;&lt;property id=&quot;20307&quot; value=&quot;506&quot;/&gt;&lt;/object&gt;&lt;object type=&quot;3&quot; unique_id=&quot;43641&quot;&gt;&lt;property id=&quot;20148&quot; value=&quot;5&quot;/&gt;&lt;property id=&quot;20300&quot; value=&quot;Diapositiva 14&quot;/&gt;&lt;property id=&quot;20307&quot; value=&quot;507&quot;/&gt;&lt;/object&gt;&lt;object type=&quot;3&quot; unique_id=&quot;44011&quot;&gt;&lt;property id=&quot;20148&quot; value=&quot;5&quot;/&gt;&lt;property id=&quot;20300&quot; value=&quot;Diapositiva 15&quot;/&gt;&lt;property id=&quot;20307&quot; value=&quot;508&quot;/&gt;&lt;/object&gt;&lt;object type=&quot;3&quot; unique_id=&quot;44632&quot;&gt;&lt;property id=&quot;20148&quot; value=&quot;5&quot;/&gt;&lt;property id=&quot;20300&quot; value=&quot;Diapositiva 16&quot;/&gt;&lt;property id=&quot;20307&quot; value=&quot;509&quot;/&gt;&lt;/object&gt;&lt;object type=&quot;3&quot; unique_id=&quot;45758&quot;&gt;&lt;property id=&quot;20148&quot; value=&quot;5&quot;/&gt;&lt;property id=&quot;20300&quot; value=&quot;Diapositiva 17&quot;/&gt;&lt;property id=&quot;20307&quot; value=&quot;510&quot;/&gt;&lt;/object&gt;&lt;object type=&quot;3&quot; unique_id=&quot;46137&quot;&gt;&lt;property id=&quot;20148&quot; value=&quot;5&quot;/&gt;&lt;property id=&quot;20300&quot; value=&quot;Diapositiva 19&quot;/&gt;&lt;property id=&quot;20307&quot; value=&quot;511&quot;/&gt;&lt;/object&gt;&lt;object type=&quot;3&quot; unique_id=&quot;46665&quot;&gt;&lt;property id=&quot;20148&quot; value=&quot;5&quot;/&gt;&lt;property id=&quot;20300&quot; value=&quot;Diapositiva 72&quot;/&gt;&lt;property id=&quot;20307&quot; value=&quot;512&quot;/&gt;&lt;/object&gt;&lt;object type=&quot;3&quot; unique_id=&quot;46888&quot;&gt;&lt;property id=&quot;20148&quot; value=&quot;5&quot;/&gt;&lt;property id=&quot;20300&quot; value=&quot;Diapositiva 73&quot;/&gt;&lt;property id=&quot;20307&quot; value=&quot;513&quot;/&gt;&lt;/object&gt;&lt;object type=&quot;3&quot; unique_id=&quot;47264&quot;&gt;&lt;property id=&quot;20148&quot; value=&quot;5&quot;/&gt;&lt;property id=&quot;20300&quot; value=&quot;Diapositiva 74&quot;/&gt;&lt;property id=&quot;20307&quot; value=&quot;514&quot;/&gt;&lt;/object&gt;&lt;object type=&quot;3&quot; unique_id=&quot;47645&quot;&gt;&lt;property id=&quot;20148&quot; value=&quot;5&quot;/&gt;&lt;property id=&quot;20300&quot; value=&quot;Diapositiva 75&quot;/&gt;&lt;property id=&quot;20307&quot; value=&quot;515&quot;/&gt;&lt;/object&gt;&lt;object type=&quot;3&quot; unique_id=&quot;48185&quot;&gt;&lt;property id=&quot;20148&quot; value=&quot;5&quot;/&gt;&lt;property id=&quot;20300&quot; value=&quot;Diapositiva 76&quot;/&gt;&lt;property id=&quot;20307&quot; value=&quot;516&quot;/&gt;&lt;/object&gt;&lt;object type=&quot;3&quot; unique_id=&quot;48888&quot;&gt;&lt;property id=&quot;20148&quot; value=&quot;5&quot;/&gt;&lt;property id=&quot;20300&quot; value=&quot;Diapositiva 77&quot;/&gt;&lt;property id=&quot;20307&quot; value=&quot;517&quot;/&gt;&lt;/object&gt;&lt;object type=&quot;3&quot; unique_id=&quot;49126&quot;&gt;&lt;property id=&quot;20148&quot; value=&quot;5&quot;/&gt;&lt;property id=&quot;20300&quot; value=&quot;Diapositiva 18&quot;/&gt;&lt;property id=&quot;20307&quot; value=&quot;518&quot;/&gt;&lt;/object&gt;&lt;object type=&quot;3&quot; unique_id=&quot;49367&quot;&gt;&lt;property id=&quot;20148&quot; value=&quot;5&quot;/&gt;&lt;property id=&quot;20300&quot; value=&quot;Diapositiva 21&quot;/&gt;&lt;property id=&quot;20307&quot; value=&quot;519&quot;/&gt;&lt;/object&gt;&lt;object type=&quot;3&quot; unique_id=&quot;49773&quot;&gt;&lt;property id=&quot;20148&quot; value=&quot;5&quot;/&gt;&lt;property id=&quot;20300&quot; value=&quot;Diapositiva 53&quot;/&gt;&lt;property id=&quot;20307&quot; value=&quot;52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rce">
  <a:themeElements>
    <a:clrScheme name="Arc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fontScheme name="Arc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c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Arc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Arc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Arc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Arc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Arc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Arc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Arc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Arc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rce">
  <a:themeElements>
    <a:clrScheme name="1_Arc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fontScheme name="1_Arc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Arc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Arc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1_Arc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1_Arc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1_Arc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1_Arc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1_Arc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1_Arc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Arc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iseño predeterminado">
  <a:themeElements>
    <a:clrScheme name="6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iseño predeterminado">
  <a:themeElements>
    <a:clrScheme name="8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iseño predeterminado">
  <a:themeElements>
    <a:clrScheme name="4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Diseño predeterminado">
  <a:themeElements>
    <a:clrScheme name="5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iseño predeterminad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Diseño predeterminado">
  <a:themeElements>
    <a:clrScheme name="6_Diseño predeterminado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6_Diseño predeterminado">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Diseño predeterminado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3356</TotalTime>
  <Words>3189</Words>
  <Application>Microsoft Office PowerPoint</Application>
  <PresentationFormat>Presentación en pantalla (4:3)</PresentationFormat>
  <Paragraphs>506</Paragraphs>
  <Slides>65</Slides>
  <Notes>9</Notes>
  <HiddenSlides>0</HiddenSlides>
  <MMClips>0</MMClips>
  <ScaleCrop>false</ScaleCrop>
  <HeadingPairs>
    <vt:vector size="8" baseType="variant">
      <vt:variant>
        <vt:lpstr>Fuentes usadas</vt:lpstr>
      </vt:variant>
      <vt:variant>
        <vt:i4>10</vt:i4>
      </vt:variant>
      <vt:variant>
        <vt:lpstr>Tema</vt:lpstr>
      </vt:variant>
      <vt:variant>
        <vt:i4>10</vt:i4>
      </vt:variant>
      <vt:variant>
        <vt:lpstr>Servidores OLE incrustados</vt:lpstr>
      </vt:variant>
      <vt:variant>
        <vt:i4>1</vt:i4>
      </vt:variant>
      <vt:variant>
        <vt:lpstr>Títulos de diapositiva</vt:lpstr>
      </vt:variant>
      <vt:variant>
        <vt:i4>65</vt:i4>
      </vt:variant>
    </vt:vector>
  </HeadingPairs>
  <TitlesOfParts>
    <vt:vector size="86" baseType="lpstr">
      <vt:lpstr>Arial</vt:lpstr>
      <vt:lpstr>Arial Black</vt:lpstr>
      <vt:lpstr>Arial MT Black</vt:lpstr>
      <vt:lpstr>Calibri</vt:lpstr>
      <vt:lpstr>Calibri Light</vt:lpstr>
      <vt:lpstr>Helvetica</vt:lpstr>
      <vt:lpstr>Tahoma</vt:lpstr>
      <vt:lpstr>Times New Roman</vt:lpstr>
      <vt:lpstr>Wingdings</vt:lpstr>
      <vt:lpstr>Wingdings 2</vt:lpstr>
      <vt:lpstr>Diseño predeterminado</vt:lpstr>
      <vt:lpstr>1_Diseño predeterminado</vt:lpstr>
      <vt:lpstr>Arce</vt:lpstr>
      <vt:lpstr>1_Arce</vt:lpstr>
      <vt:lpstr>6_Diseño predeterminado</vt:lpstr>
      <vt:lpstr>8_Diseño predeterminado</vt:lpstr>
      <vt:lpstr>7_Diseño predeterminado</vt:lpstr>
      <vt:lpstr>9_Diseño predeterminado</vt:lpstr>
      <vt:lpstr>10_Diseño predeterminado</vt:lpstr>
      <vt:lpstr>11_Diseño predeterminado</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Inparques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Inparques</dc:creator>
  <cp:lastModifiedBy>Francisco Lau</cp:lastModifiedBy>
  <cp:revision>336</cp:revision>
  <dcterms:created xsi:type="dcterms:W3CDTF">2007-09-13T00:55:03Z</dcterms:created>
  <dcterms:modified xsi:type="dcterms:W3CDTF">2015-05-06T20:54:57Z</dcterms:modified>
</cp:coreProperties>
</file>